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>
        <p:scale>
          <a:sx n="75" d="100"/>
          <a:sy n="75" d="100"/>
        </p:scale>
        <p:origin x="1950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597E88-6276-5931-B8DF-EC6F89903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AA7F351-A442-0FEB-BE4E-806A3B9AA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389C8D-76CF-454B-D08B-D5A00DD42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9232D5-3765-C810-B357-EF96ADD72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4AEA84-3E9B-851F-FEBD-3E452F975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20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F1B802-C5CC-D389-64CA-757D5715A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970269-157C-423E-7D7A-75ABB16EF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AC0D9B-0945-DC82-054B-96140297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BF48DD-52B4-D204-B79B-1A6EA3FA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C62698-E40C-E57D-A282-8E7C8C4A8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672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D292B6A-1814-362D-0F0F-51CDB1500D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0F1434-7753-BFA5-4F5E-CE1167A49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1652AF-C658-57CD-A424-C865C73A1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B2C05F-90B4-DBC3-8723-3EFDA1A4D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64D8A3-6C68-DF85-B606-15E6149BB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7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E9FF35-5F5A-5712-4340-40BA5E21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2DE763-1580-CF02-1CBB-D7A6963FE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21513E-EAF5-562E-B7BD-DE82ACFCC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983049-FD3E-456C-6B24-A0AC285BD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8AF80A-73DF-F9F6-6D57-6B733E00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85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A820AD-8BB7-49DA-27ED-FB066ED48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5EB73E-E1A6-2BF8-51D3-1224C4CA5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D84C05-E632-6CC0-CE28-FD2196D71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31188E-34B8-4300-BEB7-9D49AFBE8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BC480B-0C19-B21C-8915-29AD57010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01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8F47EC-D547-3E9A-DED1-B7E781E35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474F60-6761-1030-A8CA-CF1170255D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80D62-6D69-4A20-6A79-8D108C865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123BA70-7EE6-0320-19F5-41FD75D9A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BFE771-AD38-6A59-D623-434D0046B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399084-8CF4-55F0-96E9-656158BD1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56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FFBCE7-0456-8D29-397D-00936DB9C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C0FA6A-B61D-2F34-CB81-C766C290E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9670BEA-A50D-62E9-3A46-AD0A652B6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2CC3F4A-91EE-E625-06B1-607CBFE880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A2C2B6A-B68E-3662-862B-1F52BBC2A0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F4B3EDA-4BF3-C094-1990-F905B681A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D5D6194-FBD0-5558-E967-B76FB44BB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629B813-6F1C-FEF4-F738-FE8ABA05B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17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D40CEF-E34F-D159-FD77-383327DBA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8FD0731-21EE-7105-756E-59608436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B3739CE-CD2A-19CC-DAF1-E90D89C9B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40F795-8F4A-13FA-2FE9-BA3058220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15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909118-B520-03C1-C17E-5E122C8FC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D49BC-7B79-F909-2C59-F67DB340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8276B1-2449-81CE-2453-478E628A9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126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A75E04-CA8C-E446-60E1-34EB18307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D6C8A3-FD20-8301-A03E-9B98CFC49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3A67EE1-A56B-4980-4935-1AB614A09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A0BBB7-6D46-EB78-C5BC-E47D1DAA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4F81CC-3D13-F4A6-D0C0-4DEAD47C4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A4D6EA-3100-AC9F-67D7-1F06E2183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76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DE94FE-FCAB-38BC-7F1B-FBC2138CB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7547EEF-5854-EEA2-F3D0-62FD31D0F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B76BA5-C864-5C7E-87A1-9E983CC30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FC590E-5EA9-8CAA-5F56-686C6EF14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124E56-BE37-33DA-4BDA-702389DEF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66FEB5-B32C-A817-CA65-1D4A6D8C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413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178B20D-7442-1353-EE17-20BD9AC8A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62FAD3-2215-887B-D2EE-E33503C8D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57006B-013B-C981-1048-663F142F5E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EBD49C-934B-45CD-BE30-A6C649FBDF3C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D27400-01BA-5D8E-26C2-27AFA4855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8478E9-A5A2-6FB8-F603-556AB9F5C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B19C80-DF88-4319-9F98-46D5E24B03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31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1927E1-5431-19F7-90BB-8ABBFA66ABAC}"/>
              </a:ext>
            </a:extLst>
          </p:cNvPr>
          <p:cNvSpPr/>
          <p:nvPr/>
        </p:nvSpPr>
        <p:spPr>
          <a:xfrm>
            <a:off x="1" y="0"/>
            <a:ext cx="10241280" cy="57607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ゲーム画面，メインコンテンツ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06440E8-F99C-ACA1-DA5D-176388256922}"/>
              </a:ext>
            </a:extLst>
          </p:cNvPr>
          <p:cNvSpPr/>
          <p:nvPr/>
        </p:nvSpPr>
        <p:spPr>
          <a:xfrm>
            <a:off x="10319999" y="920864"/>
            <a:ext cx="1872000" cy="48398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コメント表示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C26CAA-DF1E-C2C4-B46E-80038F19A8E9}"/>
              </a:ext>
            </a:extLst>
          </p:cNvPr>
          <p:cNvSpPr/>
          <p:nvPr/>
        </p:nvSpPr>
        <p:spPr>
          <a:xfrm>
            <a:off x="1671780" y="5814000"/>
            <a:ext cx="2955635" cy="104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バナー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3DC9EE7-CD08-719F-B3C4-C129C112E318}"/>
              </a:ext>
            </a:extLst>
          </p:cNvPr>
          <p:cNvSpPr/>
          <p:nvPr/>
        </p:nvSpPr>
        <p:spPr>
          <a:xfrm>
            <a:off x="4673599" y="5814000"/>
            <a:ext cx="5846621" cy="104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メッセージ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8416BAA-BE9B-FB47-0291-AF2DC67F3306}"/>
              </a:ext>
            </a:extLst>
          </p:cNvPr>
          <p:cNvSpPr/>
          <p:nvPr/>
        </p:nvSpPr>
        <p:spPr>
          <a:xfrm>
            <a:off x="1" y="5238000"/>
            <a:ext cx="1620000" cy="162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依頼品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47392C3-A737-5AC1-57E0-003A577F13CD}"/>
              </a:ext>
            </a:extLst>
          </p:cNvPr>
          <p:cNvSpPr/>
          <p:nvPr/>
        </p:nvSpPr>
        <p:spPr>
          <a:xfrm>
            <a:off x="10571999" y="5238000"/>
            <a:ext cx="1620000" cy="162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依頼品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C92C63E-BBF9-113A-A5A3-E95DB72CB267}"/>
              </a:ext>
            </a:extLst>
          </p:cNvPr>
          <p:cNvSpPr/>
          <p:nvPr/>
        </p:nvSpPr>
        <p:spPr>
          <a:xfrm>
            <a:off x="10319999" y="0"/>
            <a:ext cx="1872000" cy="8675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時刻表示</a:t>
            </a:r>
            <a:endParaRPr kumimoji="1" lang="ja-JP" altLang="en-US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979CA1E2-D1A3-B5CE-0743-D4B28004841E}"/>
              </a:ext>
            </a:extLst>
          </p:cNvPr>
          <p:cNvSpPr/>
          <p:nvPr/>
        </p:nvSpPr>
        <p:spPr>
          <a:xfrm>
            <a:off x="2459963" y="3864581"/>
            <a:ext cx="6772937" cy="1188719"/>
          </a:xfrm>
          <a:prstGeom prst="wedgeRoundRectCallout">
            <a:avLst>
              <a:gd name="adj1" fmla="val -62630"/>
              <a:gd name="adj2" fmla="val 48611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この範囲が本依頼で納品されたイラストを使用するエリアです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サイズ：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240x240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、背景透過</a:t>
            </a: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左右の下部２か所に別々のイラストを使用します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イラストはメインコンテンツのエリアに少し被ります</a:t>
            </a:r>
          </a:p>
        </p:txBody>
      </p:sp>
    </p:spTree>
    <p:extLst>
      <p:ext uri="{BB962C8B-B14F-4D97-AF65-F5344CB8AC3E}">
        <p14:creationId xmlns:p14="http://schemas.microsoft.com/office/powerpoint/2010/main" val="73841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3C319-D357-D99A-3255-F31CF797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3AC35B7-6C00-B9CA-3814-FB786C3241B3}"/>
              </a:ext>
            </a:extLst>
          </p:cNvPr>
          <p:cNvSpPr/>
          <p:nvPr/>
        </p:nvSpPr>
        <p:spPr>
          <a:xfrm>
            <a:off x="1" y="0"/>
            <a:ext cx="10241280" cy="57607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ゲーム画面，メインコンテンツ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AD46A88-B4F8-394C-14EA-1B2DEF7EBAEA}"/>
              </a:ext>
            </a:extLst>
          </p:cNvPr>
          <p:cNvSpPr/>
          <p:nvPr/>
        </p:nvSpPr>
        <p:spPr>
          <a:xfrm>
            <a:off x="10319999" y="920864"/>
            <a:ext cx="1872000" cy="48398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コメント表示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C12AE3-AE5A-3AC9-B251-0C0B8AF3A5BE}"/>
              </a:ext>
            </a:extLst>
          </p:cNvPr>
          <p:cNvSpPr/>
          <p:nvPr/>
        </p:nvSpPr>
        <p:spPr>
          <a:xfrm>
            <a:off x="1671780" y="5814000"/>
            <a:ext cx="2955635" cy="104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バナー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01E0B7-1F3F-7990-B060-147C11AC23CC}"/>
              </a:ext>
            </a:extLst>
          </p:cNvPr>
          <p:cNvSpPr/>
          <p:nvPr/>
        </p:nvSpPr>
        <p:spPr>
          <a:xfrm>
            <a:off x="4673599" y="5814000"/>
            <a:ext cx="5846621" cy="104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メッセージ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77AAFDA-AEB8-8B8E-E4EB-EFFBAC298273}"/>
              </a:ext>
            </a:extLst>
          </p:cNvPr>
          <p:cNvSpPr/>
          <p:nvPr/>
        </p:nvSpPr>
        <p:spPr>
          <a:xfrm>
            <a:off x="1" y="5238000"/>
            <a:ext cx="1620000" cy="162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依頼品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DB635E2-1CED-834E-72DC-860C7BCD92CC}"/>
              </a:ext>
            </a:extLst>
          </p:cNvPr>
          <p:cNvSpPr/>
          <p:nvPr/>
        </p:nvSpPr>
        <p:spPr>
          <a:xfrm>
            <a:off x="10571999" y="5238000"/>
            <a:ext cx="1620000" cy="162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依頼品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62897F2-2B36-2EDB-6D02-65746AE25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429176">
            <a:off x="-66180" y="5277918"/>
            <a:ext cx="1471200" cy="1540163"/>
          </a:xfrm>
          <a:prstGeom prst="rect">
            <a:avLst/>
          </a:prstGeom>
        </p:spPr>
      </p:pic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A13A20BC-45B3-134D-8A13-713D808218D1}"/>
              </a:ext>
            </a:extLst>
          </p:cNvPr>
          <p:cNvSpPr/>
          <p:nvPr/>
        </p:nvSpPr>
        <p:spPr>
          <a:xfrm>
            <a:off x="2244063" y="3887716"/>
            <a:ext cx="6468137" cy="1188719"/>
          </a:xfrm>
          <a:prstGeom prst="wedgeRoundRectCallout">
            <a:avLst>
              <a:gd name="adj1" fmla="val -57525"/>
              <a:gd name="adj2" fmla="val 55021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左右で異なるキャラクター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賑やか、明るいイメージ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配信環境は</a:t>
            </a:r>
            <a:r>
              <a:rPr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OBS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を使用する前提で動くものを希望します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アドオンの利用予定はありません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604FA8A-E0FF-ACCC-9DBE-306D90663C07}"/>
              </a:ext>
            </a:extLst>
          </p:cNvPr>
          <p:cNvSpPr/>
          <p:nvPr/>
        </p:nvSpPr>
        <p:spPr>
          <a:xfrm>
            <a:off x="10319999" y="0"/>
            <a:ext cx="1872000" cy="8675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時刻表示</a:t>
            </a:r>
            <a:endParaRPr kumimoji="1" lang="ja-JP" altLang="en-US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1201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6D74E-69E0-24B1-0C14-07D989622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1D8188-BFA4-B45A-858F-D8D2BDA9BE59}"/>
              </a:ext>
            </a:extLst>
          </p:cNvPr>
          <p:cNvSpPr/>
          <p:nvPr/>
        </p:nvSpPr>
        <p:spPr>
          <a:xfrm>
            <a:off x="1" y="0"/>
            <a:ext cx="10241280" cy="57607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ゲーム画面，メインコンテンツ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03AB579-4D19-2543-E73F-3413B07C19B6}"/>
              </a:ext>
            </a:extLst>
          </p:cNvPr>
          <p:cNvSpPr/>
          <p:nvPr/>
        </p:nvSpPr>
        <p:spPr>
          <a:xfrm>
            <a:off x="10319999" y="920864"/>
            <a:ext cx="1872000" cy="48398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コメント表示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660CC92-4E92-794F-33E0-AAEF7F15BC1B}"/>
              </a:ext>
            </a:extLst>
          </p:cNvPr>
          <p:cNvSpPr/>
          <p:nvPr/>
        </p:nvSpPr>
        <p:spPr>
          <a:xfrm>
            <a:off x="1671780" y="5814000"/>
            <a:ext cx="2955635" cy="104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バナー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3BAC29D-DA5C-CBA8-4245-233515F0AE52}"/>
              </a:ext>
            </a:extLst>
          </p:cNvPr>
          <p:cNvSpPr/>
          <p:nvPr/>
        </p:nvSpPr>
        <p:spPr>
          <a:xfrm>
            <a:off x="4673599" y="5814000"/>
            <a:ext cx="5846621" cy="104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メッセージ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2F8FC91-F5D2-B96B-BC9D-5C9F6D90B111}"/>
              </a:ext>
            </a:extLst>
          </p:cNvPr>
          <p:cNvSpPr/>
          <p:nvPr/>
        </p:nvSpPr>
        <p:spPr>
          <a:xfrm>
            <a:off x="1" y="5238000"/>
            <a:ext cx="1620000" cy="162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依頼品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1C3DC8-09B8-C68E-1746-A4948298D91D}"/>
              </a:ext>
            </a:extLst>
          </p:cNvPr>
          <p:cNvSpPr/>
          <p:nvPr/>
        </p:nvSpPr>
        <p:spPr>
          <a:xfrm>
            <a:off x="10571999" y="5238000"/>
            <a:ext cx="1620000" cy="162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依頼品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220DFEF-3FD3-0A22-BC4C-F6744752C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00" y="5277918"/>
            <a:ext cx="1471200" cy="154016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7256DA-4059-2478-5493-D4AE71CC6C15}"/>
              </a:ext>
            </a:extLst>
          </p:cNvPr>
          <p:cNvSpPr/>
          <p:nvPr/>
        </p:nvSpPr>
        <p:spPr>
          <a:xfrm>
            <a:off x="10319999" y="0"/>
            <a:ext cx="1872000" cy="8675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時刻表示</a:t>
            </a:r>
            <a:endParaRPr kumimoji="1" lang="ja-JP" altLang="en-US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2951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12573-5ECA-40FE-35D1-C1660C7B4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4D86EFE-3642-5753-767A-12A98103D9BD}"/>
              </a:ext>
            </a:extLst>
          </p:cNvPr>
          <p:cNvSpPr/>
          <p:nvPr/>
        </p:nvSpPr>
        <p:spPr>
          <a:xfrm>
            <a:off x="1" y="0"/>
            <a:ext cx="10241280" cy="57607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ゲーム画面，メインコンテンツ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31D2D11-FE51-D693-99CB-2AC1FB44BC30}"/>
              </a:ext>
            </a:extLst>
          </p:cNvPr>
          <p:cNvSpPr/>
          <p:nvPr/>
        </p:nvSpPr>
        <p:spPr>
          <a:xfrm>
            <a:off x="10319999" y="920864"/>
            <a:ext cx="1872000" cy="48398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コメント表示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C008B9B-0030-F565-8743-2213B3A5BCF0}"/>
              </a:ext>
            </a:extLst>
          </p:cNvPr>
          <p:cNvSpPr/>
          <p:nvPr/>
        </p:nvSpPr>
        <p:spPr>
          <a:xfrm>
            <a:off x="1671780" y="5814000"/>
            <a:ext cx="2955635" cy="104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バナー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34C8ADD-6020-7C1B-9DA4-4D87B9BE2398}"/>
              </a:ext>
            </a:extLst>
          </p:cNvPr>
          <p:cNvSpPr/>
          <p:nvPr/>
        </p:nvSpPr>
        <p:spPr>
          <a:xfrm>
            <a:off x="4673599" y="5814000"/>
            <a:ext cx="5846621" cy="104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メッセージ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355CA5C-C9EA-7FF2-21EA-0B5598FAAD38}"/>
              </a:ext>
            </a:extLst>
          </p:cNvPr>
          <p:cNvSpPr/>
          <p:nvPr/>
        </p:nvSpPr>
        <p:spPr>
          <a:xfrm>
            <a:off x="1" y="5238000"/>
            <a:ext cx="1620000" cy="162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依頼品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EB49C82-F5BC-9574-299B-830D53A97A78}"/>
              </a:ext>
            </a:extLst>
          </p:cNvPr>
          <p:cNvSpPr/>
          <p:nvPr/>
        </p:nvSpPr>
        <p:spPr>
          <a:xfrm>
            <a:off x="10571999" y="5238000"/>
            <a:ext cx="1620000" cy="1620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依頼品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E137D38-ECAB-C306-FC36-CEC797EDA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51637">
            <a:off x="74400" y="5277918"/>
            <a:ext cx="1471200" cy="154016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7B0BBE9-B28B-983F-ABA8-993DE9459755}"/>
              </a:ext>
            </a:extLst>
          </p:cNvPr>
          <p:cNvSpPr/>
          <p:nvPr/>
        </p:nvSpPr>
        <p:spPr>
          <a:xfrm>
            <a:off x="10319999" y="0"/>
            <a:ext cx="1872000" cy="8675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時刻表示</a:t>
            </a:r>
            <a:endParaRPr kumimoji="1" lang="ja-JP" altLang="en-US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324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114</Words>
  <Application>Microsoft Office PowerPoint</Application>
  <PresentationFormat>ワイド画面</PresentationFormat>
  <Paragraphs>36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りんご ふじ</dc:creator>
  <cp:lastModifiedBy>りんご ふじ</cp:lastModifiedBy>
  <cp:revision>3</cp:revision>
  <dcterms:created xsi:type="dcterms:W3CDTF">2026-05-30T13:37:40Z</dcterms:created>
  <dcterms:modified xsi:type="dcterms:W3CDTF">2026-05-30T16:18:13Z</dcterms:modified>
</cp:coreProperties>
</file>