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1D88F3-CDC1-C5F1-9EE5-06B542235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DA948EC-920C-98B8-2A1E-5A2236EC6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36B3FF-1030-4DDC-8D5A-8D01E964B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E0C0F1-868E-C848-3325-FA8AF3376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B5AC86-C1A8-9D90-A39A-7AC7820F4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989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B3521-4C51-7291-4424-039E4116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8C5B4B9-4FA4-80BF-B1DB-44DC24B93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EF1E07-6EFA-A0E7-3A91-C46EA5C59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31978D-733B-646A-B0AC-81FE8577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B15208-4B49-2322-42E9-0F43FB39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949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8552EA-C550-EAAB-AFCB-A03857DB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D772F3-3265-971A-DFC6-00804A5FA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6C8737-5F30-8721-7312-BCFCDE610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B8908A-2A69-7207-86BB-02B2536B4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6E5578-47E9-5E7B-01BA-989FCE53F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78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4B56F2-092E-6EB1-558A-51C13F54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D660DE-544B-59AC-BE99-F6BF90BAB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04A2EE-4B5C-7BF4-9094-B15C8A563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4B58FD-5634-0293-717D-7A4E0C1A0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A85F1A-E45D-47DD-30CF-46109EE7A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70F290-9AD6-1072-7AB3-082B288E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56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A0476-A889-4BA2-5309-80A62D246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718A9BE-F391-BB90-3856-340F8E2E7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936976-91B2-E3E1-D1DF-564DF661C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15131D-8B07-0E8F-6F56-57723F268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3FC9C17-CB11-F036-95C2-EC3878C08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911989F-4C62-7CA9-565A-3ED1FE20E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C9A523F-C372-E32D-08E1-192F5D9A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A836528-26C7-58DF-DF60-37CCA9DFE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11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FE9500-96DA-F083-AEB7-D33716D93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AC62D27-FC47-B4CB-3E9B-98F48C743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FE98F5-3632-50C2-B947-41D7D79F3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48F7FC1-82E4-E740-1345-98914B7C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95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D3B4E0D-DF87-056A-BFF6-7605F08B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E8B7A79-5AC0-F56C-7EC5-ACBD816B9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827967-611C-1656-A4CC-C7AB71D6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31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D8B590-EF73-0DDE-F407-DB070BE0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034120-444A-9D2A-60CB-8F0CF2CD9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113718-7948-F8CB-FE60-A0F7777D2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FF4994C-DA3E-5468-3D71-C4619052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84198D-C4CD-5539-95A8-408E827E2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B275CFE-AA54-D27B-4C60-6AC4EB28D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1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FDA293-F88C-2DFB-9060-3338DFB7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3D4483C-4D84-5170-C5E0-D0A680D06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CE1CB0-D7AF-1ED0-FE67-F02965B8A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D8A9CD-ECF7-F552-FE90-21737C4E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A96051A-2EE8-8A94-CD84-6948EE86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15EFD85-BEE2-05D7-A13F-0C0ED02C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11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B3DD14-6BFB-88BB-AD05-00036783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256055-D8A1-272A-B8B9-10C104AA1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0AC3CB-4601-CBF0-A494-03E28750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A7F557-ED82-329E-590A-7B00A9714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1F9DB5-CA23-5DCB-05EC-23965A5A6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36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54E4E05-23D1-7919-0321-C5FAABED6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3821FD-A6BC-E5AB-EA3B-ED650841C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A54C7B-FD5C-39C2-1E2E-E22D18EBA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A659E3-B57D-40EE-F1A4-BAEF03F9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C9E805-833F-5F31-469A-AF4B6665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51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43B5781-AF28-1583-1EF9-F72A6EC7E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25E810-1033-3F91-E082-9EAE548AF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A7A584-88DF-0ED0-457C-860A8666C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9205D0-0703-497F-B4AC-EAC18FF35495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3B839C-51FB-A96A-9F55-F6B9D499CC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085DE6-F388-407F-8012-2E826EBBF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59BC8-5AF5-41EA-840D-3F4FD595F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81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1E993AA-DFA1-3C24-14ED-96064D4B2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915" y="1871193"/>
            <a:ext cx="7384170" cy="4229323"/>
          </a:xfrm>
          <a:prstGeom prst="rect">
            <a:avLst/>
          </a:prstGeom>
        </p:spPr>
      </p:pic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6B31CA1B-D551-3584-6A2B-2DFB302806D8}"/>
              </a:ext>
            </a:extLst>
          </p:cNvPr>
          <p:cNvSpPr/>
          <p:nvPr/>
        </p:nvSpPr>
        <p:spPr>
          <a:xfrm>
            <a:off x="281923" y="1572900"/>
            <a:ext cx="1948873" cy="729672"/>
          </a:xfrm>
          <a:prstGeom prst="wedgeRoundRectCallout">
            <a:avLst>
              <a:gd name="adj1" fmla="val 43163"/>
              <a:gd name="adj2" fmla="val 8171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赤枠＝画像範囲</a:t>
            </a: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FAD29F29-2676-2653-B8EF-04DF9DB1C073}"/>
              </a:ext>
            </a:extLst>
          </p:cNvPr>
          <p:cNvSpPr/>
          <p:nvPr/>
        </p:nvSpPr>
        <p:spPr>
          <a:xfrm>
            <a:off x="4364182" y="843228"/>
            <a:ext cx="1948873" cy="729672"/>
          </a:xfrm>
          <a:prstGeom prst="wedgeRoundRectCallout">
            <a:avLst>
              <a:gd name="adj1" fmla="val 15674"/>
              <a:gd name="adj2" fmla="val 12601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左領域にはみ出す</a:t>
            </a: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D1A3A441-B5B3-ACB2-3BFB-9529C90C05C1}"/>
              </a:ext>
            </a:extLst>
          </p:cNvPr>
          <p:cNvSpPr/>
          <p:nvPr/>
        </p:nvSpPr>
        <p:spPr>
          <a:xfrm>
            <a:off x="6853382" y="725495"/>
            <a:ext cx="2456873" cy="729672"/>
          </a:xfrm>
          <a:prstGeom prst="wedgeRoundRectCallout">
            <a:avLst>
              <a:gd name="adj1" fmla="val -39190"/>
              <a:gd name="adj2" fmla="val 10196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境界が分かるように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＆空は自然に繋げる</a:t>
            </a:r>
          </a:p>
        </p:txBody>
      </p: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F800E4E5-E4CF-4D20-02AF-D57A49B59DBD}"/>
              </a:ext>
            </a:extLst>
          </p:cNvPr>
          <p:cNvSpPr/>
          <p:nvPr/>
        </p:nvSpPr>
        <p:spPr>
          <a:xfrm>
            <a:off x="718189" y="698547"/>
            <a:ext cx="2807855" cy="729672"/>
          </a:xfrm>
          <a:prstGeom prst="wedgeRoundRectCallout">
            <a:avLst>
              <a:gd name="adj1" fmla="val 38630"/>
              <a:gd name="adj2" fmla="val 10070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天気は晴れ（雲は任意）</a:t>
            </a:r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22DF1448-3781-A995-DAAE-3BB79DE86B6D}"/>
              </a:ext>
            </a:extLst>
          </p:cNvPr>
          <p:cNvSpPr/>
          <p:nvPr/>
        </p:nvSpPr>
        <p:spPr>
          <a:xfrm>
            <a:off x="9831806" y="4437219"/>
            <a:ext cx="2166230" cy="729672"/>
          </a:xfrm>
          <a:prstGeom prst="wedgeRoundRectCallout">
            <a:avLst>
              <a:gd name="adj1" fmla="val -155040"/>
              <a:gd name="adj2" fmla="val -9550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りんご（数量任意）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目立つように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5C6C40C3-7B50-3218-B337-FEA55E474DB9}"/>
              </a:ext>
            </a:extLst>
          </p:cNvPr>
          <p:cNvSpPr/>
          <p:nvPr/>
        </p:nvSpPr>
        <p:spPr>
          <a:xfrm>
            <a:off x="9831806" y="5735680"/>
            <a:ext cx="2166230" cy="729672"/>
          </a:xfrm>
          <a:prstGeom prst="wedgeRoundRectCallout">
            <a:avLst>
              <a:gd name="adj1" fmla="val -62942"/>
              <a:gd name="adj2" fmla="val -7398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親子ｘ３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１つは親（大きめ）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1846A352-EDE9-DDAF-B7C0-71F23B4234F6}"/>
              </a:ext>
            </a:extLst>
          </p:cNvPr>
          <p:cNvSpPr/>
          <p:nvPr/>
        </p:nvSpPr>
        <p:spPr>
          <a:xfrm>
            <a:off x="64566" y="2869045"/>
            <a:ext cx="2166230" cy="1119909"/>
          </a:xfrm>
          <a:prstGeom prst="wedgeRoundRectCallout">
            <a:avLst>
              <a:gd name="adj1" fmla="val 70941"/>
              <a:gd name="adj2" fmla="val -3853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飛行ｘ１～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群れでも可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ごちゃごちゃするか？</a:t>
            </a:r>
          </a:p>
        </p:txBody>
      </p:sp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8035A28F-F802-A4D4-554B-3DC3863AB6B9}"/>
              </a:ext>
            </a:extLst>
          </p:cNvPr>
          <p:cNvSpPr/>
          <p:nvPr/>
        </p:nvSpPr>
        <p:spPr>
          <a:xfrm>
            <a:off x="436265" y="4702820"/>
            <a:ext cx="1685851" cy="582280"/>
          </a:xfrm>
          <a:prstGeom prst="wedgeRoundRectCallout">
            <a:avLst>
              <a:gd name="adj1" fmla="val 70941"/>
              <a:gd name="adj2" fmla="val -3853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地上ｘ１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753C936F-AEFF-A7B6-441E-6552322D222A}"/>
              </a:ext>
            </a:extLst>
          </p:cNvPr>
          <p:cNvSpPr/>
          <p:nvPr/>
        </p:nvSpPr>
        <p:spPr>
          <a:xfrm>
            <a:off x="1560989" y="6225402"/>
            <a:ext cx="1685851" cy="582280"/>
          </a:xfrm>
          <a:prstGeom prst="wedgeRoundRectCallout">
            <a:avLst>
              <a:gd name="adj1" fmla="val 42451"/>
              <a:gd name="adj2" fmla="val -8771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砂漠 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or</a:t>
            </a:r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荒野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茶系統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12494EC2-55D5-4AEC-46B0-15034AEE16CD}"/>
              </a:ext>
            </a:extLst>
          </p:cNvPr>
          <p:cNvSpPr/>
          <p:nvPr/>
        </p:nvSpPr>
        <p:spPr>
          <a:xfrm>
            <a:off x="5470129" y="6225402"/>
            <a:ext cx="2777944" cy="582280"/>
          </a:xfrm>
          <a:prstGeom prst="wedgeRoundRectCallout">
            <a:avLst>
              <a:gd name="adj1" fmla="val 3550"/>
              <a:gd name="adj2" fmla="val -8136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草原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低草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不自然でも芝生調も可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0379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09837E3-4320-6BB6-2532-39B448E8C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865" y="1834949"/>
            <a:ext cx="8406270" cy="4154479"/>
          </a:xfrm>
          <a:prstGeom prst="rect">
            <a:avLst/>
          </a:prstGeom>
        </p:spPr>
      </p:pic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E70C7DAA-086F-1A06-6E29-48265F8CAD55}"/>
              </a:ext>
            </a:extLst>
          </p:cNvPr>
          <p:cNvSpPr/>
          <p:nvPr/>
        </p:nvSpPr>
        <p:spPr>
          <a:xfrm>
            <a:off x="1611745" y="868572"/>
            <a:ext cx="2997201" cy="729672"/>
          </a:xfrm>
          <a:prstGeom prst="wedgeRoundRectCallout">
            <a:avLst>
              <a:gd name="adj1" fmla="val -3124"/>
              <a:gd name="adj2" fmla="val 9563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文字を書くスペース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横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1000px 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縦</a:t>
            </a: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540px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A31BE17-B925-F3F4-173B-F489004E6570}"/>
              </a:ext>
            </a:extLst>
          </p:cNvPr>
          <p:cNvSpPr/>
          <p:nvPr/>
        </p:nvSpPr>
        <p:spPr>
          <a:xfrm>
            <a:off x="2022764" y="2004291"/>
            <a:ext cx="4073236" cy="188421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824DE1F9-1BE3-062E-86FA-4D042A87685A}"/>
              </a:ext>
            </a:extLst>
          </p:cNvPr>
          <p:cNvSpPr/>
          <p:nvPr/>
        </p:nvSpPr>
        <p:spPr>
          <a:xfrm>
            <a:off x="6737928" y="6063673"/>
            <a:ext cx="1861128" cy="729672"/>
          </a:xfrm>
          <a:prstGeom prst="wedgeRoundRectCallout">
            <a:avLst>
              <a:gd name="adj1" fmla="val -2094"/>
              <a:gd name="adj2" fmla="val -866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焚火（光源）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6D51E656-C719-B59C-F439-DED1A07E13E6}"/>
              </a:ext>
            </a:extLst>
          </p:cNvPr>
          <p:cNvSpPr/>
          <p:nvPr/>
        </p:nvSpPr>
        <p:spPr>
          <a:xfrm>
            <a:off x="9257146" y="4756552"/>
            <a:ext cx="2646218" cy="729672"/>
          </a:xfrm>
          <a:prstGeom prst="wedgeRoundRectCallout">
            <a:avLst>
              <a:gd name="adj1" fmla="val -70139"/>
              <a:gd name="adj2" fmla="val -2081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この周りを強調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（明るく不自然でいい）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EA18B5B7-B5F2-F421-F5EC-F581916C9795}"/>
              </a:ext>
            </a:extLst>
          </p:cNvPr>
          <p:cNvSpPr/>
          <p:nvPr/>
        </p:nvSpPr>
        <p:spPr>
          <a:xfrm>
            <a:off x="4267200" y="6063673"/>
            <a:ext cx="2295237" cy="729672"/>
          </a:xfrm>
          <a:prstGeom prst="wedgeRoundRectCallout">
            <a:avLst>
              <a:gd name="adj1" fmla="val 604"/>
              <a:gd name="adj2" fmla="val -12208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テント（形状任意）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D06E8A0D-D00B-BDBD-75CA-FCF376EC8D4B}"/>
              </a:ext>
            </a:extLst>
          </p:cNvPr>
          <p:cNvSpPr/>
          <p:nvPr/>
        </p:nvSpPr>
        <p:spPr>
          <a:xfrm>
            <a:off x="9257146" y="978880"/>
            <a:ext cx="2646218" cy="729672"/>
          </a:xfrm>
          <a:prstGeom prst="wedgeRoundRectCallout">
            <a:avLst>
              <a:gd name="adj1" fmla="val -37329"/>
              <a:gd name="adj2" fmla="val 7538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はみ出す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607F0928-4EFA-1D7D-ABD0-551CDBCF010D}"/>
              </a:ext>
            </a:extLst>
          </p:cNvPr>
          <p:cNvSpPr/>
          <p:nvPr/>
        </p:nvSpPr>
        <p:spPr>
          <a:xfrm>
            <a:off x="5414819" y="868572"/>
            <a:ext cx="2646218" cy="729672"/>
          </a:xfrm>
          <a:prstGeom prst="wedgeRoundRectCallout">
            <a:avLst>
              <a:gd name="adj1" fmla="val -37329"/>
              <a:gd name="adj2" fmla="val 7538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夜間（濃紺）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A7864AF3-9ABC-C73C-FE8A-951409F333A9}"/>
              </a:ext>
            </a:extLst>
          </p:cNvPr>
          <p:cNvSpPr/>
          <p:nvPr/>
        </p:nvSpPr>
        <p:spPr>
          <a:xfrm>
            <a:off x="101600" y="6049464"/>
            <a:ext cx="2337102" cy="729672"/>
          </a:xfrm>
          <a:prstGeom prst="wedgeRoundRectCallout">
            <a:avLst>
              <a:gd name="adj1" fmla="val 39389"/>
              <a:gd name="adj2" fmla="val -7398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親子ｘ３（睡眠中）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１つは親（大きめ）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32B853AC-9F89-29A2-1F31-4E417812E375}"/>
              </a:ext>
            </a:extLst>
          </p:cNvPr>
          <p:cNvSpPr/>
          <p:nvPr/>
        </p:nvSpPr>
        <p:spPr>
          <a:xfrm>
            <a:off x="8979947" y="6137369"/>
            <a:ext cx="2777944" cy="582280"/>
          </a:xfrm>
          <a:prstGeom prst="wedgeRoundRectCallout">
            <a:avLst>
              <a:gd name="adj1" fmla="val -50978"/>
              <a:gd name="adj2" fmla="val -10516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草原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低草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不自然でも芝生調も可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AFD3B565-D55B-E2F8-0098-189727379B25}"/>
              </a:ext>
            </a:extLst>
          </p:cNvPr>
          <p:cNvSpPr/>
          <p:nvPr/>
        </p:nvSpPr>
        <p:spPr>
          <a:xfrm>
            <a:off x="2526447" y="6063673"/>
            <a:ext cx="1653007" cy="670185"/>
          </a:xfrm>
          <a:prstGeom prst="wedgeRoundRectCallout">
            <a:avLst>
              <a:gd name="adj1" fmla="val -29339"/>
              <a:gd name="adj2" fmla="val -7673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足元スポット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（光源不要）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4078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126</Words>
  <Application>Microsoft Office PowerPoint</Application>
  <PresentationFormat>ワイド画面</PresentationFormat>
  <Paragraphs>31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りんご ふじ</dc:creator>
  <cp:lastModifiedBy>りんご ふじ</cp:lastModifiedBy>
  <cp:revision>3</cp:revision>
  <dcterms:created xsi:type="dcterms:W3CDTF">2026-03-12T12:43:24Z</dcterms:created>
  <dcterms:modified xsi:type="dcterms:W3CDTF">2026-03-12T13:00:40Z</dcterms:modified>
</cp:coreProperties>
</file>