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1"/>
  </p:sldMasterIdLst>
  <p:sldIdLst>
    <p:sldId id="256" r:id="rId2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0" autoAdjust="0"/>
    <p:restoredTop sz="94660"/>
  </p:normalViewPr>
  <p:slideViewPr>
    <p:cSldViewPr snapToGrid="0">
      <p:cViewPr varScale="1">
        <p:scale>
          <a:sx n="49" d="100"/>
          <a:sy n="49" d="100"/>
        </p:scale>
        <p:origin x="294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CE49-039D-4043-AC93-1399A4C4CB4D}" type="datetimeFigureOut">
              <a:rPr kumimoji="1" lang="ja-JP" altLang="en-US" smtClean="0"/>
              <a:t>2019/12/16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CF4E-13E3-4F5A-B36A-124B6D0A67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0831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CE49-039D-4043-AC93-1399A4C4CB4D}" type="datetimeFigureOut">
              <a:rPr kumimoji="1" lang="ja-JP" altLang="en-US" smtClean="0"/>
              <a:t>2019/12/16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CF4E-13E3-4F5A-B36A-124B6D0A67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3797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CE49-039D-4043-AC93-1399A4C4CB4D}" type="datetimeFigureOut">
              <a:rPr kumimoji="1" lang="ja-JP" altLang="en-US" smtClean="0"/>
              <a:t>2019/12/16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CF4E-13E3-4F5A-B36A-124B6D0A67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842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CE49-039D-4043-AC93-1399A4C4CB4D}" type="datetimeFigureOut">
              <a:rPr kumimoji="1" lang="ja-JP" altLang="en-US" smtClean="0"/>
              <a:t>2019/12/16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CF4E-13E3-4F5A-B36A-124B6D0A67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2825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CE49-039D-4043-AC93-1399A4C4CB4D}" type="datetimeFigureOut">
              <a:rPr kumimoji="1" lang="ja-JP" altLang="en-US" smtClean="0"/>
              <a:t>2019/12/16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CF4E-13E3-4F5A-B36A-124B6D0A67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7341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CE49-039D-4043-AC93-1399A4C4CB4D}" type="datetimeFigureOut">
              <a:rPr kumimoji="1" lang="ja-JP" altLang="en-US" smtClean="0"/>
              <a:t>2019/12/16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CF4E-13E3-4F5A-B36A-124B6D0A67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2280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CE49-039D-4043-AC93-1399A4C4CB4D}" type="datetimeFigureOut">
              <a:rPr kumimoji="1" lang="ja-JP" altLang="en-US" smtClean="0"/>
              <a:t>2019/12/16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CF4E-13E3-4F5A-B36A-124B6D0A67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3952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CE49-039D-4043-AC93-1399A4C4CB4D}" type="datetimeFigureOut">
              <a:rPr kumimoji="1" lang="ja-JP" altLang="en-US" smtClean="0"/>
              <a:t>2019/12/16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CF4E-13E3-4F5A-B36A-124B6D0A67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2101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CE49-039D-4043-AC93-1399A4C4CB4D}" type="datetimeFigureOut">
              <a:rPr kumimoji="1" lang="ja-JP" altLang="en-US" smtClean="0"/>
              <a:t>2019/12/16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CF4E-13E3-4F5A-B36A-124B6D0A67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1967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CE49-039D-4043-AC93-1399A4C4CB4D}" type="datetimeFigureOut">
              <a:rPr kumimoji="1" lang="ja-JP" altLang="en-US" smtClean="0"/>
              <a:t>2019/12/16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CF4E-13E3-4F5A-B36A-124B6D0A67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941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CE49-039D-4043-AC93-1399A4C4CB4D}" type="datetimeFigureOut">
              <a:rPr kumimoji="1" lang="ja-JP" altLang="en-US" smtClean="0"/>
              <a:t>2019/12/16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CF4E-13E3-4F5A-B36A-124B6D0A67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3619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2CE49-039D-4043-AC93-1399A4C4CB4D}" type="datetimeFigureOut">
              <a:rPr kumimoji="1" lang="ja-JP" altLang="en-US" smtClean="0"/>
              <a:t>2019/12/16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9CF4E-13E3-4F5A-B36A-124B6D0A67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4545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1ECA405-B73B-4451-B661-C7F397A5C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11075987"/>
            <a:ext cx="3810000" cy="3781425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0373DC3-33A3-47F3-A0F9-6C97D8972A27}"/>
              </a:ext>
            </a:extLst>
          </p:cNvPr>
          <p:cNvSpPr txBox="1"/>
          <p:nvPr/>
        </p:nvSpPr>
        <p:spPr>
          <a:xfrm>
            <a:off x="3151762" y="953311"/>
            <a:ext cx="6653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0" dirty="0"/>
              <a:t>団名</a:t>
            </a:r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0EE1B176-6BA8-4A66-8445-158CD8A7E5C5}"/>
              </a:ext>
            </a:extLst>
          </p:cNvPr>
          <p:cNvSpPr/>
          <p:nvPr/>
        </p:nvSpPr>
        <p:spPr>
          <a:xfrm>
            <a:off x="249677" y="3599234"/>
            <a:ext cx="6653719" cy="74767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5000" dirty="0"/>
              <a:t>募集要項</a:t>
            </a:r>
          </a:p>
        </p:txBody>
      </p:sp>
    </p:spTree>
    <p:extLst>
      <p:ext uri="{BB962C8B-B14F-4D97-AF65-F5344CB8AC3E}">
        <p14:creationId xmlns:p14="http://schemas.microsoft.com/office/powerpoint/2010/main" val="674419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</Words>
  <Application>Microsoft Office PowerPoint</Application>
  <PresentationFormat>ユーザー設定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2019-12-16T12:20:18Z</dcterms:created>
  <dcterms:modified xsi:type="dcterms:W3CDTF">2019-12-16T12:20:38Z</dcterms:modified>
</cp:coreProperties>
</file>