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22DCAF-983C-4C36-8118-08982267E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F4148F0-590B-4F3F-B08D-333D304F7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3174F9-1EE9-490D-81EA-B0BDB8E81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C68FEA-8742-4261-9486-455A4C8C1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4F24BD-5021-4423-92F2-555EA5C44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676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83378B-5CA9-4318-A87E-0CBB8ACA6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BC598A-0D4F-4503-B16E-B2B9D0517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9814D4-1E4F-4C57-8CDD-92286DB9D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4FC0FB-5427-4476-B42E-E2233FDB9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CA90EF-0CAC-4429-8DDC-4B3A388CD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45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29F89A-083D-4EC2-A717-3985E36BB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C0A588-8337-4859-AF6F-120AD1AF0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58D5E3-4C3B-4950-825D-D149886F5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F30236-DF19-496B-B47E-787BFDF68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80D05A-D4E6-4119-84C5-AB809E1D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321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237940-126A-4191-93DE-069940AA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1A1B9F-7C80-440E-B413-E2AD866621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BBC8C56-0373-4D32-B776-80CF2519A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181FEF-80AE-4E9E-9EBA-8AA5D6006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0EDDEE1-8453-4AB1-B85A-99374F2E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7E995BB-E6A7-40B5-9648-AD4715D1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492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F86F83-70B7-422F-B2F8-9BF064C33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8DE43A-0CD7-40B0-8117-482D0E2CA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3909582-CE6A-4DF3-A231-35A92E2A7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7EB3DC5-A1A1-43A9-9BF7-5B1BE7852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12BF5C7-CD27-4E4D-9AE5-EFA2F337F1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AA46AD3-916F-4396-916D-3E0F60AD0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B733A57-469F-4ED2-8ACF-ED921B7ED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D63A37F-753D-4D96-95A0-C662DC035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454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F7989D-85B8-4726-90F4-BA77F9096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8FBCAA7-821F-4C7D-B8E7-24CE0BC16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409103C-C1BF-43E2-90FA-3F0FC5FE8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7D18B79-A6CE-42B2-AFD5-76BE72D57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5271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5EEF871-B3F7-4C8B-8DF7-E244E0E73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9674B01-40FA-476C-ACF8-98302F943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BCC5A0-44CE-4E46-8085-C3AD4BF6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723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CFB4C4-8530-476B-BC4B-E4917D9CA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0DE83A-C33E-4BFE-AA50-7FE236C5A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A3184E4-D096-42F0-8AF1-84C68C7B8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AAD082F-B9D4-488A-A63C-2DBAA38D5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28C57D-AFA6-4E87-8394-86A8CDACD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AEFD7F-D9B3-49C0-B2D1-BAF3AA583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821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CB8C9B-1DA3-4B31-9046-AA7AB7E9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262D8E1-C5DD-46D8-A2E0-FC96C77D7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520C361-B2B3-4269-AD79-CDCDF4961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23A79A-E4F2-4D84-B899-412E52CE2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32F280-EEEB-42C0-AFAA-8EAF0B2F0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CD47F5-A35C-4BDE-AEC2-CB306752F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860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7C8B50-16F5-407D-AFB0-650874FB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55EC88F-92E8-4D68-87B9-8F333653C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F7EDD6-1BF5-4A29-A038-323DCF234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20C51A-9888-4A34-ABA2-3C8771529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12281D-F18A-45B3-B797-98A92AD11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38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DA8FA66-6438-4062-9F9F-B3D58FDC35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1D28844-CBA3-4ECF-9671-C8CF041FF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6B96DB-542A-44EF-BCC0-8B0247D35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70CE98-BE00-4674-81F1-35610E4B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8843C2-984C-4829-BED1-EAEEBE31E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668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676D4F7-0644-4CC3-81FC-6D07CEE77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6EF517-52F9-4C8D-81BA-A365E9465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3C67DF-FF7F-4F59-8BC8-20CDB69848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5A65B-139F-4DC9-8112-146DF94C5493}" type="datetimeFigureOut">
              <a:rPr kumimoji="1" lang="ja-JP" altLang="en-US" smtClean="0"/>
              <a:t>2019/11/26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CB0605-C9D1-461A-9545-C43CB0CC9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94C020-BBF7-4270-8ED4-DF72DA291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BAFAD-ECF0-4489-9D88-5EC428F50A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023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.jpg"/><Relationship Id="rId7" Type="http://schemas.openxmlformats.org/officeDocument/2006/relationships/image" Target="../media/image1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jpg"/><Relationship Id="rId5" Type="http://schemas.openxmlformats.org/officeDocument/2006/relationships/image" Target="../media/image13.jpg"/><Relationship Id="rId10" Type="http://schemas.openxmlformats.org/officeDocument/2006/relationships/image" Target="../media/image18.png"/><Relationship Id="rId4" Type="http://schemas.openxmlformats.org/officeDocument/2006/relationships/image" Target="../media/image12.jp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jpg"/><Relationship Id="rId9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屋外, 道路, バイク, 草 が含まれている画像&#10;&#10;自動的に生成された説明">
            <a:extLst>
              <a:ext uri="{FF2B5EF4-FFF2-40B4-BE49-F238E27FC236}">
                <a16:creationId xmlns:a16="http://schemas.microsoft.com/office/drawing/2014/main" id="{ABA641B6-7758-4C46-B897-D9B5D0629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" y="2522537"/>
            <a:ext cx="7110588" cy="3999706"/>
          </a:xfrm>
          <a:prstGeom prst="rect">
            <a:avLst/>
          </a:prstGeom>
        </p:spPr>
      </p:pic>
      <p:pic>
        <p:nvPicPr>
          <p:cNvPr id="5" name="図 4" descr="人, 赤, 女性, 座る が含まれている画像&#10;&#10;自動的に生成された説明">
            <a:extLst>
              <a:ext uri="{FF2B5EF4-FFF2-40B4-BE49-F238E27FC236}">
                <a16:creationId xmlns:a16="http://schemas.microsoft.com/office/drawing/2014/main" id="{F1590492-E1F0-4CEA-B7E9-80E45BB5B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811944"/>
            <a:ext cx="4591050" cy="3443288"/>
          </a:xfrm>
          <a:prstGeom prst="rect">
            <a:avLst/>
          </a:prstGeom>
        </p:spPr>
      </p:pic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F1DCB172-37E6-47C6-A4AB-952F34E512B2}"/>
              </a:ext>
            </a:extLst>
          </p:cNvPr>
          <p:cNvCxnSpPr>
            <a:cxnSpLocks/>
          </p:cNvCxnSpPr>
          <p:nvPr/>
        </p:nvCxnSpPr>
        <p:spPr>
          <a:xfrm flipV="1">
            <a:off x="5381625" y="4255232"/>
            <a:ext cx="6067425" cy="98352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字幕 2">
            <a:extLst>
              <a:ext uri="{FF2B5EF4-FFF2-40B4-BE49-F238E27FC236}">
                <a16:creationId xmlns:a16="http://schemas.microsoft.com/office/drawing/2014/main" id="{5FED87CF-ED8F-418E-9B45-10FC873B3E62}"/>
              </a:ext>
            </a:extLst>
          </p:cNvPr>
          <p:cNvSpPr txBox="1">
            <a:spLocks/>
          </p:cNvSpPr>
          <p:nvPr/>
        </p:nvSpPr>
        <p:spPr>
          <a:xfrm>
            <a:off x="7405863" y="4345030"/>
            <a:ext cx="4681863" cy="1357938"/>
          </a:xfrm>
          <a:prstGeom prst="rect">
            <a:avLst/>
          </a:prstGeom>
          <a:solidFill>
            <a:srgbClr val="FFFFFF">
              <a:alpha val="43137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マシンに乗り込んでる</a:t>
            </a:r>
            <a:r>
              <a:rPr lang="en-US" altLang="ja-JP" dirty="0"/>
              <a:t>ONE</a:t>
            </a:r>
            <a:r>
              <a:rPr lang="ja-JP" altLang="en-US" dirty="0"/>
              <a:t>と</a:t>
            </a:r>
            <a:endParaRPr lang="en-US" altLang="ja-JP" dirty="0"/>
          </a:p>
          <a:p>
            <a:r>
              <a:rPr lang="ja-JP" altLang="en-US" dirty="0"/>
              <a:t>そばで座る</a:t>
            </a:r>
            <a:r>
              <a:rPr lang="en-US" altLang="ja-JP" dirty="0"/>
              <a:t>IA</a:t>
            </a:r>
            <a:r>
              <a:rPr lang="ja-JP" altLang="en-US" dirty="0"/>
              <a:t>のイメージ</a:t>
            </a:r>
            <a:endParaRPr lang="en-US" altLang="ja-JP" dirty="0"/>
          </a:p>
          <a:p>
            <a:r>
              <a:rPr lang="en-US" altLang="ja-JP" dirty="0"/>
              <a:t>(</a:t>
            </a:r>
            <a:r>
              <a:rPr lang="ja-JP" altLang="en-US" dirty="0"/>
              <a:t>服や表情は別で指定します</a:t>
            </a:r>
            <a:r>
              <a:rPr lang="en-US" altLang="ja-JP" dirty="0"/>
              <a:t>)</a:t>
            </a:r>
            <a:endParaRPr lang="ja-JP" altLang="en-US" dirty="0"/>
          </a:p>
        </p:txBody>
      </p:sp>
      <p:pic>
        <p:nvPicPr>
          <p:cNvPr id="4" name="図 3" descr="屋外, 草, 建物, スタジアム が含まれている画像&#10;&#10;自動的に生成された説明">
            <a:extLst>
              <a:ext uri="{FF2B5EF4-FFF2-40B4-BE49-F238E27FC236}">
                <a16:creationId xmlns:a16="http://schemas.microsoft.com/office/drawing/2014/main" id="{1B78CD6D-A921-4BC2-BD0B-B337982AC2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68" y="135146"/>
            <a:ext cx="2943726" cy="2207795"/>
          </a:xfrm>
          <a:prstGeom prst="rect">
            <a:avLst/>
          </a:prstGeom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DCF890EE-F96A-4D0D-B4C4-1C4A367F8384}"/>
              </a:ext>
            </a:extLst>
          </p:cNvPr>
          <p:cNvCxnSpPr>
            <a:cxnSpLocks/>
          </p:cNvCxnSpPr>
          <p:nvPr/>
        </p:nvCxnSpPr>
        <p:spPr>
          <a:xfrm flipV="1">
            <a:off x="295275" y="2181726"/>
            <a:ext cx="298283" cy="331733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字幕 2">
            <a:extLst>
              <a:ext uri="{FF2B5EF4-FFF2-40B4-BE49-F238E27FC236}">
                <a16:creationId xmlns:a16="http://schemas.microsoft.com/office/drawing/2014/main" id="{24385E7F-90F0-4C3F-AC34-431B713B2643}"/>
              </a:ext>
            </a:extLst>
          </p:cNvPr>
          <p:cNvSpPr txBox="1">
            <a:spLocks/>
          </p:cNvSpPr>
          <p:nvPr/>
        </p:nvSpPr>
        <p:spPr>
          <a:xfrm>
            <a:off x="3617492" y="123405"/>
            <a:ext cx="3932423" cy="119204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000" dirty="0"/>
              <a:t>マシンの背景はこの画像</a:t>
            </a:r>
            <a:r>
              <a:rPr lang="en-US" altLang="ja-JP" sz="2000" dirty="0"/>
              <a:t>(</a:t>
            </a:r>
            <a:r>
              <a:rPr lang="ja-JP" altLang="en-US" sz="2000" dirty="0"/>
              <a:t>背景</a:t>
            </a:r>
            <a:r>
              <a:rPr lang="en-US" altLang="ja-JP" sz="2000" dirty="0"/>
              <a:t>.jpg)</a:t>
            </a:r>
            <a:r>
              <a:rPr lang="ja-JP" altLang="en-US" sz="2000" dirty="0"/>
              <a:t>をベースにしたいです。</a:t>
            </a:r>
            <a:endParaRPr lang="en-US" altLang="ja-JP" sz="2000" dirty="0"/>
          </a:p>
          <a:p>
            <a:pPr algn="l"/>
            <a:r>
              <a:rPr lang="en-US" altLang="ja-JP" sz="2000" dirty="0"/>
              <a:t>(</a:t>
            </a:r>
            <a:r>
              <a:rPr lang="ja-JP" altLang="en-US" sz="2000" dirty="0"/>
              <a:t>細かく描き込まなくても　　　　 　大丈夫です</a:t>
            </a:r>
            <a:r>
              <a:rPr lang="en-US" altLang="ja-JP" sz="2000" dirty="0"/>
              <a:t>)</a:t>
            </a:r>
            <a:endParaRPr lang="ja-JP" altLang="en-US" sz="2000" dirty="0"/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F4CE2DB5-EEFB-4B89-A401-770A8602AB9A}"/>
              </a:ext>
            </a:extLst>
          </p:cNvPr>
          <p:cNvSpPr/>
          <p:nvPr/>
        </p:nvSpPr>
        <p:spPr>
          <a:xfrm>
            <a:off x="296779" y="2518611"/>
            <a:ext cx="6577263" cy="1556084"/>
          </a:xfrm>
          <a:custGeom>
            <a:avLst/>
            <a:gdLst>
              <a:gd name="connsiteX0" fmla="*/ 0 w 6577263"/>
              <a:gd name="connsiteY0" fmla="*/ 8021 h 1556084"/>
              <a:gd name="connsiteX1" fmla="*/ 16042 w 6577263"/>
              <a:gd name="connsiteY1" fmla="*/ 1556084 h 1556084"/>
              <a:gd name="connsiteX2" fmla="*/ 6569242 w 6577263"/>
              <a:gd name="connsiteY2" fmla="*/ 1235242 h 1556084"/>
              <a:gd name="connsiteX3" fmla="*/ 6577263 w 6577263"/>
              <a:gd name="connsiteY3" fmla="*/ 0 h 1556084"/>
              <a:gd name="connsiteX4" fmla="*/ 0 w 6577263"/>
              <a:gd name="connsiteY4" fmla="*/ 8021 h 155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7263" h="1556084">
                <a:moveTo>
                  <a:pt x="0" y="8021"/>
                </a:moveTo>
                <a:lnTo>
                  <a:pt x="16042" y="1556084"/>
                </a:lnTo>
                <a:lnTo>
                  <a:pt x="6569242" y="1235242"/>
                </a:lnTo>
                <a:cubicBezTo>
                  <a:pt x="6571916" y="823495"/>
                  <a:pt x="6574589" y="411747"/>
                  <a:pt x="6577263" y="0"/>
                </a:cubicBezTo>
                <a:lnTo>
                  <a:pt x="0" y="8021"/>
                </a:lnTo>
                <a:close/>
              </a:path>
            </a:pathLst>
          </a:custGeom>
          <a:solidFill>
            <a:schemeClr val="tx2">
              <a:alpha val="52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A5E0F9E5-0E7A-4F9C-9698-C2C9B3B13B21}"/>
              </a:ext>
            </a:extLst>
          </p:cNvPr>
          <p:cNvSpPr/>
          <p:nvPr/>
        </p:nvSpPr>
        <p:spPr>
          <a:xfrm>
            <a:off x="681789" y="144379"/>
            <a:ext cx="2927685" cy="2045368"/>
          </a:xfrm>
          <a:custGeom>
            <a:avLst/>
            <a:gdLst>
              <a:gd name="connsiteX0" fmla="*/ 8022 w 2927685"/>
              <a:gd name="connsiteY0" fmla="*/ 24063 h 2045368"/>
              <a:gd name="connsiteX1" fmla="*/ 0 w 2927685"/>
              <a:gd name="connsiteY1" fmla="*/ 2045368 h 2045368"/>
              <a:gd name="connsiteX2" fmla="*/ 2927685 w 2927685"/>
              <a:gd name="connsiteY2" fmla="*/ 1933074 h 2045368"/>
              <a:gd name="connsiteX3" fmla="*/ 2919664 w 2927685"/>
              <a:gd name="connsiteY3" fmla="*/ 0 h 2045368"/>
              <a:gd name="connsiteX4" fmla="*/ 8022 w 2927685"/>
              <a:gd name="connsiteY4" fmla="*/ 24063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7685" h="2045368">
                <a:moveTo>
                  <a:pt x="8022" y="24063"/>
                </a:moveTo>
                <a:lnTo>
                  <a:pt x="0" y="2045368"/>
                </a:lnTo>
                <a:lnTo>
                  <a:pt x="2927685" y="1933074"/>
                </a:lnTo>
                <a:cubicBezTo>
                  <a:pt x="2925011" y="1288716"/>
                  <a:pt x="2922338" y="644358"/>
                  <a:pt x="2919664" y="0"/>
                </a:cubicBezTo>
                <a:lnTo>
                  <a:pt x="8022" y="24063"/>
                </a:lnTo>
                <a:close/>
              </a:path>
            </a:pathLst>
          </a:custGeom>
          <a:solidFill>
            <a:srgbClr val="66CCFF">
              <a:alpha val="25882"/>
            </a:srgb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50C3655-B51E-4648-90ED-76A1EFF6B03A}"/>
              </a:ext>
            </a:extLst>
          </p:cNvPr>
          <p:cNvSpPr/>
          <p:nvPr/>
        </p:nvSpPr>
        <p:spPr>
          <a:xfrm>
            <a:off x="3286125" y="3762375"/>
            <a:ext cx="2095500" cy="147637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EFBF36B4-0157-4B50-BAF8-E87AC7B1D0AF}"/>
              </a:ext>
            </a:extLst>
          </p:cNvPr>
          <p:cNvCxnSpPr>
            <a:cxnSpLocks/>
          </p:cNvCxnSpPr>
          <p:nvPr/>
        </p:nvCxnSpPr>
        <p:spPr>
          <a:xfrm flipV="1">
            <a:off x="3286125" y="811944"/>
            <a:ext cx="3571875" cy="2950432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FB4397-7FD1-4FA5-87B5-08887854888C}"/>
              </a:ext>
            </a:extLst>
          </p:cNvPr>
          <p:cNvSpPr txBox="1"/>
          <p:nvPr/>
        </p:nvSpPr>
        <p:spPr>
          <a:xfrm>
            <a:off x="7549915" y="5909950"/>
            <a:ext cx="249244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この人は描かなくても大丈夫です</a:t>
            </a:r>
            <a:endParaRPr kumimoji="1" lang="en-US" altLang="ja-JP" dirty="0"/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609135D4-8FB6-4A94-A231-F309B43D0F71}"/>
              </a:ext>
            </a:extLst>
          </p:cNvPr>
          <p:cNvCxnSpPr>
            <a:cxnSpLocks/>
          </p:cNvCxnSpPr>
          <p:nvPr/>
        </p:nvCxnSpPr>
        <p:spPr>
          <a:xfrm>
            <a:off x="5855368" y="5702968"/>
            <a:ext cx="1621757" cy="53014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044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B498F-5D26-4F21-BC65-970AB44E9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79" y="96026"/>
            <a:ext cx="10515600" cy="1360513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マシンのイラスト</a:t>
            </a:r>
            <a:br>
              <a:rPr kumimoji="1" lang="en-US" altLang="ja-JP" dirty="0"/>
            </a:br>
            <a:r>
              <a:rPr kumimoji="1" lang="ja-JP" altLang="en-US" sz="2000" dirty="0"/>
              <a:t>写真ごとに細かいディティールが異なる場合がありますが</a:t>
            </a:r>
            <a:r>
              <a:rPr kumimoji="1" lang="en-US" altLang="ja-JP" sz="2000" dirty="0"/>
              <a:t>				</a:t>
            </a:r>
            <a:r>
              <a:rPr kumimoji="1" lang="ja-JP" altLang="en-US" sz="2000" dirty="0"/>
              <a:t>　そのあたりは大雑把でかまいません</a:t>
            </a:r>
            <a:r>
              <a:rPr kumimoji="1" lang="en-US" altLang="ja-JP" sz="2000" dirty="0"/>
              <a:t>(</a:t>
            </a:r>
            <a:r>
              <a:rPr kumimoji="1" lang="ja-JP" altLang="en-US" sz="2000" dirty="0"/>
              <a:t>そのマシンだと分かれば良いです</a:t>
            </a:r>
            <a:r>
              <a:rPr kumimoji="1" lang="en-US" altLang="ja-JP" sz="2000" dirty="0"/>
              <a:t>)</a:t>
            </a:r>
            <a:endParaRPr kumimoji="1" lang="ja-JP" altLang="en-US" dirty="0"/>
          </a:p>
        </p:txBody>
      </p:sp>
      <p:pic>
        <p:nvPicPr>
          <p:cNvPr id="7" name="図 6" descr="道路を走っているレースカー&#10;&#10;自動的に生成された説明">
            <a:extLst>
              <a:ext uri="{FF2B5EF4-FFF2-40B4-BE49-F238E27FC236}">
                <a16:creationId xmlns:a16="http://schemas.microsoft.com/office/drawing/2014/main" id="{78860840-596B-46F8-8D3A-5F61450B2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486068"/>
            <a:ext cx="7827006" cy="5215966"/>
          </a:xfrm>
          <a:prstGeom prst="rect">
            <a:avLst/>
          </a:prstGeom>
        </p:spPr>
      </p:pic>
      <p:pic>
        <p:nvPicPr>
          <p:cNvPr id="9" name="図 8" descr="屋外, 人, 立つ, 男 が含まれている画像&#10;&#10;自動的に生成された説明">
            <a:extLst>
              <a:ext uri="{FF2B5EF4-FFF2-40B4-BE49-F238E27FC236}">
                <a16:creationId xmlns:a16="http://schemas.microsoft.com/office/drawing/2014/main" id="{152C4F84-E867-4D0E-92C4-8BE56CEFEF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7" t="58611" r="22917" b="20278"/>
          <a:stretch/>
        </p:blipFill>
        <p:spPr>
          <a:xfrm>
            <a:off x="8172450" y="5254234"/>
            <a:ext cx="1819276" cy="14478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A7A91A3-3B20-4364-BAD9-E7C7AC70AC0D}"/>
              </a:ext>
            </a:extLst>
          </p:cNvPr>
          <p:cNvSpPr txBox="1"/>
          <p:nvPr/>
        </p:nvSpPr>
        <p:spPr>
          <a:xfrm>
            <a:off x="9991726" y="5254234"/>
            <a:ext cx="19811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資料には</a:t>
            </a:r>
            <a:r>
              <a:rPr lang="ja-JP" altLang="en-US" dirty="0"/>
              <a:t>番号が</a:t>
            </a:r>
            <a:r>
              <a:rPr lang="en-US" altLang="ja-JP" dirty="0"/>
              <a:t>55</a:t>
            </a:r>
            <a:r>
              <a:rPr lang="ja-JP" altLang="en-US" dirty="0"/>
              <a:t>と</a:t>
            </a:r>
            <a:r>
              <a:rPr lang="en-US" altLang="ja-JP" dirty="0"/>
              <a:t>77</a:t>
            </a:r>
            <a:r>
              <a:rPr lang="ja-JP" altLang="en-US" dirty="0"/>
              <a:t>で混在していますが、</a:t>
            </a:r>
            <a:r>
              <a:rPr lang="en-US" altLang="ja-JP" dirty="0">
                <a:highlight>
                  <a:srgbClr val="FFFF00"/>
                </a:highlight>
              </a:rPr>
              <a:t>『77』</a:t>
            </a:r>
            <a:r>
              <a:rPr lang="ja-JP" altLang="en-US" dirty="0"/>
              <a:t>でお願いします</a:t>
            </a:r>
            <a:endParaRPr kumimoji="1" lang="en-US" altLang="ja-JP" dirty="0"/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08235F5C-9F67-4630-B5BC-398F5AB09581}"/>
              </a:ext>
            </a:extLst>
          </p:cNvPr>
          <p:cNvCxnSpPr>
            <a:cxnSpLocks/>
          </p:cNvCxnSpPr>
          <p:nvPr/>
        </p:nvCxnSpPr>
        <p:spPr>
          <a:xfrm flipV="1">
            <a:off x="5061284" y="2724150"/>
            <a:ext cx="3739816" cy="142744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図 14" descr="屋外, バイク, 道路, 駐車 が含まれている画像&#10;&#10;自動的に生成された説明">
            <a:extLst>
              <a:ext uri="{FF2B5EF4-FFF2-40B4-BE49-F238E27FC236}">
                <a16:creationId xmlns:a16="http://schemas.microsoft.com/office/drawing/2014/main" id="{AC1D2918-9126-4846-9969-6299B817EF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12" t="19766" r="176" b="39766"/>
          <a:stretch/>
        </p:blipFill>
        <p:spPr>
          <a:xfrm>
            <a:off x="8801100" y="975680"/>
            <a:ext cx="3080084" cy="2775284"/>
          </a:xfrm>
          <a:prstGeom prst="rect">
            <a:avLst/>
          </a:prstGeom>
        </p:spPr>
      </p:pic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8B036A75-19E4-4810-A671-229B73D7387B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5478379" y="5224706"/>
            <a:ext cx="2694071" cy="753428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ABFD69C-D879-4515-AD1F-79999474D441}"/>
              </a:ext>
            </a:extLst>
          </p:cNvPr>
          <p:cNvSpPr txBox="1"/>
          <p:nvPr/>
        </p:nvSpPr>
        <p:spPr>
          <a:xfrm>
            <a:off x="8383754" y="3750964"/>
            <a:ext cx="391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ドアを開けた時のイメージです</a:t>
            </a:r>
            <a:endParaRPr lang="en-US" altLang="ja-JP" dirty="0"/>
          </a:p>
          <a:p>
            <a:r>
              <a:rPr kumimoji="1" lang="en-US" altLang="ja-JP" dirty="0"/>
              <a:t>(</a:t>
            </a:r>
            <a:r>
              <a:rPr kumimoji="1" lang="ja-JP" altLang="en-US" dirty="0"/>
              <a:t>ドア上部の国旗とドライバー名は </a:t>
            </a:r>
            <a:endParaRPr kumimoji="1" lang="en-US" altLang="ja-JP" dirty="0"/>
          </a:p>
          <a:p>
            <a:r>
              <a:rPr lang="en-US" altLang="ja-JP" dirty="0"/>
              <a:t> </a:t>
            </a:r>
            <a:r>
              <a:rPr kumimoji="1" lang="ja-JP" altLang="en-US" dirty="0"/>
              <a:t>描かなくて大丈夫です</a:t>
            </a:r>
            <a:r>
              <a:rPr kumimoji="1" lang="en-US" altLang="ja-JP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5009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B498F-5D26-4F21-BC65-970AB44E9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926"/>
            <a:ext cx="10515600" cy="830012"/>
          </a:xfrm>
        </p:spPr>
        <p:txBody>
          <a:bodyPr/>
          <a:lstStyle/>
          <a:p>
            <a:r>
              <a:rPr kumimoji="1" lang="ja-JP" altLang="en-US" dirty="0"/>
              <a:t>キャラクターの服装</a:t>
            </a:r>
          </a:p>
        </p:txBody>
      </p:sp>
      <p:pic>
        <p:nvPicPr>
          <p:cNvPr id="9" name="図 8" descr="人, 立つ, 屋外, 男 が含まれている画像&#10;&#10;自動的に生成された説明">
            <a:extLst>
              <a:ext uri="{FF2B5EF4-FFF2-40B4-BE49-F238E27FC236}">
                <a16:creationId xmlns:a16="http://schemas.microsoft.com/office/drawing/2014/main" id="{3BE56307-02B9-478F-90E1-53C3922AB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87" r="13178"/>
          <a:stretch/>
        </p:blipFill>
        <p:spPr>
          <a:xfrm>
            <a:off x="9678947" y="210312"/>
            <a:ext cx="1666374" cy="4698492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BD49140-1C5D-4751-8937-EFDA99D64AC0}"/>
              </a:ext>
            </a:extLst>
          </p:cNvPr>
          <p:cNvSpPr txBox="1"/>
          <p:nvPr/>
        </p:nvSpPr>
        <p:spPr>
          <a:xfrm>
            <a:off x="7608170" y="4923631"/>
            <a:ext cx="43993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IA</a:t>
            </a: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は</a:t>
            </a:r>
            <a:endParaRPr lang="en-US" altLang="ja-JP" sz="2000" dirty="0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・ポーズ・着方はそのまま</a:t>
            </a:r>
            <a:endParaRPr lang="en-US" altLang="ja-JP" sz="2000" dirty="0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・目線と顔の向きはそのまま</a:t>
            </a:r>
            <a:endParaRPr lang="en-US" altLang="ja-JP" sz="2000" dirty="0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・表情は微笑んでいる</a:t>
            </a:r>
            <a:endParaRPr lang="en-US" altLang="ja-JP" sz="2000" dirty="0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・服装は指定するデザインのツナギ</a:t>
            </a:r>
            <a:endParaRPr lang="en-US" altLang="ja-JP" sz="2000" dirty="0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で描いていただきたく思います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8" name="図 7" descr="人, 赤, 女性, 座る が含まれている画像&#10;&#10;自動的に生成された説明">
            <a:extLst>
              <a:ext uri="{FF2B5EF4-FFF2-40B4-BE49-F238E27FC236}">
                <a16:creationId xmlns:a16="http://schemas.microsoft.com/office/drawing/2014/main" id="{7EB87BC7-A2B1-435B-B748-03D814869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783" y="1056623"/>
            <a:ext cx="5156914" cy="3867686"/>
          </a:xfrm>
          <a:prstGeom prst="rect">
            <a:avLst/>
          </a:prstGeom>
        </p:spPr>
      </p:pic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5EC0814F-2E4E-4827-9CE6-4976158C7C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1" t="2778" r="14103" b="72778"/>
          <a:stretch/>
        </p:blipFill>
        <p:spPr>
          <a:xfrm>
            <a:off x="10512134" y="2990466"/>
            <a:ext cx="1295401" cy="1676400"/>
          </a:xfrm>
          <a:prstGeom prst="rect">
            <a:avLst/>
          </a:prstGeom>
        </p:spPr>
      </p:pic>
      <p:pic>
        <p:nvPicPr>
          <p:cNvPr id="14" name="図 13" descr="ユニフォームを着た男性&#10;&#10;自動的に生成された説明">
            <a:extLst>
              <a:ext uri="{FF2B5EF4-FFF2-40B4-BE49-F238E27FC236}">
                <a16:creationId xmlns:a16="http://schemas.microsoft.com/office/drawing/2014/main" id="{E7FA396B-12D2-486D-9FBB-3AA75CE51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09" y="979324"/>
            <a:ext cx="2849342" cy="2849342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D84616C-2AF4-4BAA-A780-2543609F1E7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3628" r="65074" b="75430"/>
          <a:stretch/>
        </p:blipFill>
        <p:spPr>
          <a:xfrm>
            <a:off x="423686" y="3201601"/>
            <a:ext cx="1521927" cy="1543434"/>
          </a:xfrm>
          <a:prstGeom prst="rect">
            <a:avLst/>
          </a:prstGeom>
        </p:spPr>
      </p:pic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2F972436-BA02-4D71-8AB2-0B4DAAA3A2F0}"/>
              </a:ext>
            </a:extLst>
          </p:cNvPr>
          <p:cNvCxnSpPr>
            <a:cxnSpLocks/>
          </p:cNvCxnSpPr>
          <p:nvPr/>
        </p:nvCxnSpPr>
        <p:spPr>
          <a:xfrm>
            <a:off x="8294333" y="3096357"/>
            <a:ext cx="1627709" cy="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EB8FABA7-6804-49FB-9B97-561C4BF6828D}"/>
              </a:ext>
            </a:extLst>
          </p:cNvPr>
          <p:cNvCxnSpPr>
            <a:cxnSpLocks/>
          </p:cNvCxnSpPr>
          <p:nvPr/>
        </p:nvCxnSpPr>
        <p:spPr>
          <a:xfrm flipH="1" flipV="1">
            <a:off x="3001622" y="3875336"/>
            <a:ext cx="1092658" cy="552285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A4422B8-AAC2-4422-BCD5-85EFF7269C15}"/>
              </a:ext>
            </a:extLst>
          </p:cNvPr>
          <p:cNvSpPr txBox="1"/>
          <p:nvPr/>
        </p:nvSpPr>
        <p:spPr>
          <a:xfrm>
            <a:off x="306919" y="4891306"/>
            <a:ext cx="57890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ONE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は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・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コクピットに着席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lvl="0">
              <a:defRPr/>
            </a:pPr>
            <a:r>
              <a:rPr lang="ja-JP" altLang="en-US" sz="2000" dirty="0">
                <a:solidFill>
                  <a:prstClr val="black"/>
                </a:solidFill>
              </a:rPr>
              <a:t>・ヘルメットは被らずに素顔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・顔は</a:t>
            </a:r>
            <a:r>
              <a:rPr lang="en-US" altLang="ja-JP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IA</a:t>
            </a: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に向いて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笑顔で話しかけている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dirty="0">
                <a:solidFill>
                  <a:prstClr val="black"/>
                </a:solidFill>
              </a:rPr>
              <a:t>・服装は指定するデザインのレーシングスーツ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で描いていただきたく思います。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301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B498F-5D26-4F21-BC65-970AB44E9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926"/>
            <a:ext cx="10515600" cy="830012"/>
          </a:xfrm>
        </p:spPr>
        <p:txBody>
          <a:bodyPr/>
          <a:lstStyle/>
          <a:p>
            <a:r>
              <a:rPr kumimoji="1" lang="en-US" altLang="ja-JP" dirty="0"/>
              <a:t>IA</a:t>
            </a:r>
            <a:r>
              <a:rPr kumimoji="1" lang="ja-JP" altLang="en-US" dirty="0"/>
              <a:t>のイラスト</a:t>
            </a:r>
            <a:r>
              <a:rPr kumimoji="1" lang="en-US" altLang="ja-JP" dirty="0"/>
              <a:t>(</a:t>
            </a:r>
            <a:r>
              <a:rPr kumimoji="1" lang="ja-JP" altLang="en-US" dirty="0"/>
              <a:t>服装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6" name="図 5" descr="人, 屋外, 男, 民衆 が含まれている画像&#10;&#10;自動的に生成された説明">
            <a:extLst>
              <a:ext uri="{FF2B5EF4-FFF2-40B4-BE49-F238E27FC236}">
                <a16:creationId xmlns:a16="http://schemas.microsoft.com/office/drawing/2014/main" id="{72FC7C6A-7ECA-4C60-A67F-2573D1807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18938"/>
            <a:ext cx="4247147" cy="5662862"/>
          </a:xfrm>
          <a:prstGeom prst="rect">
            <a:avLst/>
          </a:prstGeom>
        </p:spPr>
      </p:pic>
      <p:pic>
        <p:nvPicPr>
          <p:cNvPr id="9" name="図 8" descr="人, 立つ, 屋外, 男 が含まれている画像&#10;&#10;自動的に生成された説明">
            <a:extLst>
              <a:ext uri="{FF2B5EF4-FFF2-40B4-BE49-F238E27FC236}">
                <a16:creationId xmlns:a16="http://schemas.microsoft.com/office/drawing/2014/main" id="{3BE56307-02B9-478F-90E1-53C3922AB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638" y="2756133"/>
            <a:ext cx="6040860" cy="4025667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2A5A559-9E79-4B37-9F27-682D6D6ED321}"/>
              </a:ext>
            </a:extLst>
          </p:cNvPr>
          <p:cNvSpPr/>
          <p:nvPr/>
        </p:nvSpPr>
        <p:spPr>
          <a:xfrm>
            <a:off x="951491" y="3292591"/>
            <a:ext cx="1458333" cy="3403484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4AE488C-6E93-4A04-84F0-23686897EE58}"/>
              </a:ext>
            </a:extLst>
          </p:cNvPr>
          <p:cNvSpPr/>
          <p:nvPr/>
        </p:nvSpPr>
        <p:spPr>
          <a:xfrm>
            <a:off x="7705725" y="2930640"/>
            <a:ext cx="2876550" cy="376543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BD49140-1C5D-4751-8937-EFDA99D64AC0}"/>
              </a:ext>
            </a:extLst>
          </p:cNvPr>
          <p:cNvSpPr txBox="1"/>
          <p:nvPr/>
        </p:nvSpPr>
        <p:spPr>
          <a:xfrm>
            <a:off x="5149266" y="1118937"/>
            <a:ext cx="60902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黒地のスーツに各ロゴが入っています。</a:t>
            </a:r>
            <a:endParaRPr kumimoji="1" lang="en-US" altLang="ja-JP" sz="2000" dirty="0"/>
          </a:p>
          <a:p>
            <a:r>
              <a:rPr lang="ja-JP" altLang="en-US" sz="2000" dirty="0"/>
              <a:t>数種類のバリエーションがあるようですので、黄枠のメカニックスーツを再現していただければと思います。</a:t>
            </a:r>
            <a:endParaRPr kumimoji="1"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832119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B498F-5D26-4F21-BC65-970AB44E9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38" y="62374"/>
            <a:ext cx="10515600" cy="830012"/>
          </a:xfrm>
        </p:spPr>
        <p:txBody>
          <a:bodyPr/>
          <a:lstStyle/>
          <a:p>
            <a:r>
              <a:rPr kumimoji="1" lang="en-US" altLang="ja-JP" dirty="0"/>
              <a:t>IA</a:t>
            </a:r>
            <a:r>
              <a:rPr kumimoji="1" lang="ja-JP" altLang="en-US" dirty="0"/>
              <a:t>の服装</a:t>
            </a:r>
            <a:r>
              <a:rPr kumimoji="1" lang="en-US" altLang="ja-JP" dirty="0"/>
              <a:t>(</a:t>
            </a:r>
            <a:r>
              <a:rPr kumimoji="1" lang="ja-JP" altLang="en-US" dirty="0"/>
              <a:t>ロゴ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6" name="図 5" descr="人, 屋外, 男, 民衆 が含まれている画像&#10;&#10;自動的に生成された説明">
            <a:extLst>
              <a:ext uri="{FF2B5EF4-FFF2-40B4-BE49-F238E27FC236}">
                <a16:creationId xmlns:a16="http://schemas.microsoft.com/office/drawing/2014/main" id="{72FC7C6A-7ECA-4C60-A67F-2573D18072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79" r="64254"/>
          <a:stretch/>
        </p:blipFill>
        <p:spPr>
          <a:xfrm>
            <a:off x="3160295" y="1118937"/>
            <a:ext cx="2257618" cy="5450137"/>
          </a:xfrm>
          <a:prstGeom prst="rect">
            <a:avLst/>
          </a:prstGeom>
        </p:spPr>
      </p:pic>
      <p:pic>
        <p:nvPicPr>
          <p:cNvPr id="9" name="図 8" descr="人, 立つ, 屋外, 男 が含まれている画像&#10;&#10;自動的に生成された説明">
            <a:extLst>
              <a:ext uri="{FF2B5EF4-FFF2-40B4-BE49-F238E27FC236}">
                <a16:creationId xmlns:a16="http://schemas.microsoft.com/office/drawing/2014/main" id="{3BE56307-02B9-478F-90E1-53C3922AB2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2" t="15419" r="12655"/>
          <a:stretch/>
        </p:blipFill>
        <p:spPr>
          <a:xfrm>
            <a:off x="5521509" y="1777267"/>
            <a:ext cx="3826673" cy="4791806"/>
          </a:xfrm>
          <a:prstGeom prst="rect">
            <a:avLst/>
          </a:prstGeom>
        </p:spPr>
      </p:pic>
      <p:pic>
        <p:nvPicPr>
          <p:cNvPr id="4" name="図 3" descr="挿絵, シャツ, 食品 が含まれている画像&#10;&#10;自動的に生成された説明">
            <a:extLst>
              <a:ext uri="{FF2B5EF4-FFF2-40B4-BE49-F238E27FC236}">
                <a16:creationId xmlns:a16="http://schemas.microsoft.com/office/drawing/2014/main" id="{45956272-C9EA-438B-817B-214FC0E78D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21" y="2468717"/>
            <a:ext cx="1953162" cy="1098654"/>
          </a:xfrm>
          <a:prstGeom prst="rect">
            <a:avLst/>
          </a:prstGeom>
        </p:spPr>
      </p:pic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07A2C6A4-A933-46AA-8DA6-DFB285D2B17A}"/>
              </a:ext>
            </a:extLst>
          </p:cNvPr>
          <p:cNvCxnSpPr>
            <a:cxnSpLocks/>
          </p:cNvCxnSpPr>
          <p:nvPr/>
        </p:nvCxnSpPr>
        <p:spPr>
          <a:xfrm flipH="1" flipV="1">
            <a:off x="2394947" y="2800258"/>
            <a:ext cx="765349" cy="283405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 descr="黒い背景と白い文字&#10;&#10;自動的に生成された説明">
            <a:extLst>
              <a:ext uri="{FF2B5EF4-FFF2-40B4-BE49-F238E27FC236}">
                <a16:creationId xmlns:a16="http://schemas.microsoft.com/office/drawing/2014/main" id="{7ADDAB95-126A-4673-B6D9-FD085F573D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28" b="41059"/>
          <a:stretch/>
        </p:blipFill>
        <p:spPr>
          <a:xfrm>
            <a:off x="138051" y="3792539"/>
            <a:ext cx="2919235" cy="508335"/>
          </a:xfrm>
          <a:prstGeom prst="rect">
            <a:avLst/>
          </a:prstGeom>
        </p:spPr>
      </p:pic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25E38146-EC45-44AA-80B6-B971325CD38B}"/>
              </a:ext>
            </a:extLst>
          </p:cNvPr>
          <p:cNvCxnSpPr>
            <a:cxnSpLocks/>
          </p:cNvCxnSpPr>
          <p:nvPr/>
        </p:nvCxnSpPr>
        <p:spPr>
          <a:xfrm flipH="1" flipV="1">
            <a:off x="2777621" y="4225701"/>
            <a:ext cx="382675" cy="319583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図 18" descr="挿絵, 時計, プレート が含まれている画像&#10;&#10;自動的に生成された説明">
            <a:extLst>
              <a:ext uri="{FF2B5EF4-FFF2-40B4-BE49-F238E27FC236}">
                <a16:creationId xmlns:a16="http://schemas.microsoft.com/office/drawing/2014/main" id="{9ADF72E1-D694-4ABF-A271-2A4895FCB4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" y="4707671"/>
            <a:ext cx="2598465" cy="866155"/>
          </a:xfrm>
          <a:prstGeom prst="rect">
            <a:avLst/>
          </a:prstGeom>
        </p:spPr>
      </p:pic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CCE77DA0-6BD5-4814-BCF9-6ED36E31E00D}"/>
              </a:ext>
            </a:extLst>
          </p:cNvPr>
          <p:cNvCxnSpPr>
            <a:cxnSpLocks/>
          </p:cNvCxnSpPr>
          <p:nvPr/>
        </p:nvCxnSpPr>
        <p:spPr>
          <a:xfrm flipH="1" flipV="1">
            <a:off x="2908103" y="5134599"/>
            <a:ext cx="527617" cy="439227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図 22" descr="挿絵, 時計 が含まれている画像&#10;&#10;自動的に生成された説明">
            <a:extLst>
              <a:ext uri="{FF2B5EF4-FFF2-40B4-BE49-F238E27FC236}">
                <a16:creationId xmlns:a16="http://schemas.microsoft.com/office/drawing/2014/main" id="{1AA05E35-3603-4FF0-B871-578EFF99B2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16" y="3018044"/>
            <a:ext cx="2032190" cy="414380"/>
          </a:xfrm>
          <a:prstGeom prst="rect">
            <a:avLst/>
          </a:prstGeom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CDCE1853-B4E2-49E9-A829-04AE0F496B9E}"/>
              </a:ext>
            </a:extLst>
          </p:cNvPr>
          <p:cNvCxnSpPr>
            <a:cxnSpLocks/>
          </p:cNvCxnSpPr>
          <p:nvPr/>
        </p:nvCxnSpPr>
        <p:spPr>
          <a:xfrm>
            <a:off x="8977410" y="2117587"/>
            <a:ext cx="1239897" cy="900457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図 26" descr="黒い背景と白い文字&#10;&#10;自動的に生成された説明">
            <a:extLst>
              <a:ext uri="{FF2B5EF4-FFF2-40B4-BE49-F238E27FC236}">
                <a16:creationId xmlns:a16="http://schemas.microsoft.com/office/drawing/2014/main" id="{20A1C7F6-A10F-4180-8356-90FD3B35EBE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49" b="34726"/>
          <a:stretch/>
        </p:blipFill>
        <p:spPr>
          <a:xfrm>
            <a:off x="9532284" y="1482222"/>
            <a:ext cx="2535648" cy="776550"/>
          </a:xfrm>
          <a:prstGeom prst="rect">
            <a:avLst/>
          </a:prstGeom>
        </p:spPr>
      </p:pic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7519E4FB-82F6-45BB-A373-B147D7CBF1A5}"/>
              </a:ext>
            </a:extLst>
          </p:cNvPr>
          <p:cNvCxnSpPr>
            <a:cxnSpLocks/>
          </p:cNvCxnSpPr>
          <p:nvPr/>
        </p:nvCxnSpPr>
        <p:spPr>
          <a:xfrm flipV="1">
            <a:off x="8721829" y="1763670"/>
            <a:ext cx="729949" cy="20442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図 32" descr="黒い背景と白い文字&#10;&#10;自動的に生成された説明">
            <a:extLst>
              <a:ext uri="{FF2B5EF4-FFF2-40B4-BE49-F238E27FC236}">
                <a16:creationId xmlns:a16="http://schemas.microsoft.com/office/drawing/2014/main" id="{76AF5CDB-922C-4B6D-A28B-6950C4A370E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49" b="34726"/>
          <a:stretch/>
        </p:blipFill>
        <p:spPr>
          <a:xfrm>
            <a:off x="3853122" y="582088"/>
            <a:ext cx="1668387" cy="510949"/>
          </a:xfrm>
          <a:prstGeom prst="rect">
            <a:avLst/>
          </a:prstGeom>
        </p:spPr>
      </p:pic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6143208D-547D-4409-978E-5265E492C256}"/>
              </a:ext>
            </a:extLst>
          </p:cNvPr>
          <p:cNvCxnSpPr>
            <a:cxnSpLocks/>
          </p:cNvCxnSpPr>
          <p:nvPr/>
        </p:nvCxnSpPr>
        <p:spPr>
          <a:xfrm flipV="1">
            <a:off x="4917065" y="1093037"/>
            <a:ext cx="269984" cy="1564669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DA316CB4-B5FA-4AF6-A391-A40B3FC00E5E}"/>
              </a:ext>
            </a:extLst>
          </p:cNvPr>
          <p:cNvCxnSpPr>
            <a:cxnSpLocks/>
          </p:cNvCxnSpPr>
          <p:nvPr/>
        </p:nvCxnSpPr>
        <p:spPr>
          <a:xfrm>
            <a:off x="9067792" y="2424440"/>
            <a:ext cx="609608" cy="174873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図 38" descr="抽象, 停止, 記号, 挿絵 が含まれている画像&#10;&#10;自動的に生成された説明">
            <a:extLst>
              <a:ext uri="{FF2B5EF4-FFF2-40B4-BE49-F238E27FC236}">
                <a16:creationId xmlns:a16="http://schemas.microsoft.com/office/drawing/2014/main" id="{203896FD-A15E-4830-A95E-BCA04A4367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120" y="3947569"/>
            <a:ext cx="2087237" cy="1520204"/>
          </a:xfrm>
          <a:prstGeom prst="rect">
            <a:avLst/>
          </a:prstGeom>
        </p:spPr>
      </p:pic>
      <p:pic>
        <p:nvPicPr>
          <p:cNvPr id="42" name="図 41" descr="挿絵, 時計, プレート が含まれている画像&#10;&#10;自動的に生成された説明">
            <a:extLst>
              <a:ext uri="{FF2B5EF4-FFF2-40B4-BE49-F238E27FC236}">
                <a16:creationId xmlns:a16="http://schemas.microsoft.com/office/drawing/2014/main" id="{4A59541D-0EA9-4CFA-8DD6-E8A10DA9B3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055" y="5701642"/>
            <a:ext cx="2087237" cy="695746"/>
          </a:xfrm>
          <a:prstGeom prst="rect">
            <a:avLst/>
          </a:prstGeom>
        </p:spPr>
      </p:pic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9E372BBB-4B15-4366-9934-F685C3FF4D36}"/>
              </a:ext>
            </a:extLst>
          </p:cNvPr>
          <p:cNvCxnSpPr>
            <a:cxnSpLocks/>
          </p:cNvCxnSpPr>
          <p:nvPr/>
        </p:nvCxnSpPr>
        <p:spPr>
          <a:xfrm>
            <a:off x="9182100" y="5313138"/>
            <a:ext cx="990600" cy="388504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CF78C93F-4B0A-449F-9E4B-62384D0BE238}"/>
              </a:ext>
            </a:extLst>
          </p:cNvPr>
          <p:cNvCxnSpPr>
            <a:cxnSpLocks/>
          </p:cNvCxnSpPr>
          <p:nvPr/>
        </p:nvCxnSpPr>
        <p:spPr>
          <a:xfrm flipV="1">
            <a:off x="8387369" y="1209274"/>
            <a:ext cx="1081281" cy="908314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図 4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4D7F7A0F-2F2A-426C-8DCB-AC5303CD41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10" y="193439"/>
            <a:ext cx="1960815" cy="1094531"/>
          </a:xfrm>
          <a:prstGeom prst="rect">
            <a:avLst/>
          </a:prstGeom>
        </p:spPr>
      </p:pic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BA6216CB-8D5B-436D-A13D-DFBD0BE3B769}"/>
              </a:ext>
            </a:extLst>
          </p:cNvPr>
          <p:cNvCxnSpPr>
            <a:cxnSpLocks/>
          </p:cNvCxnSpPr>
          <p:nvPr/>
        </p:nvCxnSpPr>
        <p:spPr>
          <a:xfrm flipH="1" flipV="1">
            <a:off x="2572528" y="1690900"/>
            <a:ext cx="2185326" cy="151427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AD0CA6F1-E1C3-440F-9E03-93069DFCDE9F}"/>
              </a:ext>
            </a:extLst>
          </p:cNvPr>
          <p:cNvCxnSpPr>
            <a:cxnSpLocks/>
          </p:cNvCxnSpPr>
          <p:nvPr/>
        </p:nvCxnSpPr>
        <p:spPr>
          <a:xfrm flipH="1">
            <a:off x="3056699" y="4225701"/>
            <a:ext cx="1859386" cy="205021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F0957-F1DD-43AF-A05A-6121E82FDC7F}"/>
              </a:ext>
            </a:extLst>
          </p:cNvPr>
          <p:cNvSpPr txBox="1"/>
          <p:nvPr/>
        </p:nvSpPr>
        <p:spPr>
          <a:xfrm>
            <a:off x="138638" y="5980623"/>
            <a:ext cx="291806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このロゴは描かなくても大丈夫です</a:t>
            </a:r>
            <a:endParaRPr kumimoji="1" lang="en-US" altLang="ja-JP" dirty="0"/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A4347BCB-C422-48D8-9F8D-D2C99A64E8B1}"/>
              </a:ext>
            </a:extLst>
          </p:cNvPr>
          <p:cNvCxnSpPr>
            <a:cxnSpLocks/>
          </p:cNvCxnSpPr>
          <p:nvPr/>
        </p:nvCxnSpPr>
        <p:spPr>
          <a:xfrm flipV="1">
            <a:off x="6287038" y="1276792"/>
            <a:ext cx="0" cy="163652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図 62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0421CAAC-1716-4E31-ADB7-8696C03070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821" y="613783"/>
            <a:ext cx="2318084" cy="588576"/>
          </a:xfrm>
          <a:prstGeom prst="rect">
            <a:avLst/>
          </a:prstGeom>
        </p:spPr>
      </p:pic>
      <p:pic>
        <p:nvPicPr>
          <p:cNvPr id="87" name="図 8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D41E7A65-6885-4312-B060-8675135680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82" y="1132672"/>
            <a:ext cx="1960815" cy="109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478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B498F-5D26-4F21-BC65-970AB44E9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926"/>
            <a:ext cx="10515600" cy="830012"/>
          </a:xfrm>
        </p:spPr>
        <p:txBody>
          <a:bodyPr/>
          <a:lstStyle/>
          <a:p>
            <a:r>
              <a:rPr kumimoji="1" lang="en-US" altLang="ja-JP" dirty="0"/>
              <a:t>ONE</a:t>
            </a:r>
            <a:r>
              <a:rPr kumimoji="1" lang="ja-JP" altLang="en-US" dirty="0"/>
              <a:t>のイラスト</a:t>
            </a:r>
            <a:r>
              <a:rPr kumimoji="1" lang="en-US" altLang="ja-JP" dirty="0"/>
              <a:t>(</a:t>
            </a:r>
            <a:r>
              <a:rPr kumimoji="1" lang="ja-JP" altLang="en-US" dirty="0"/>
              <a:t>服装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BD49140-1C5D-4751-8937-EFDA99D64AC0}"/>
              </a:ext>
            </a:extLst>
          </p:cNvPr>
          <p:cNvSpPr txBox="1"/>
          <p:nvPr/>
        </p:nvSpPr>
        <p:spPr>
          <a:xfrm>
            <a:off x="6801852" y="697563"/>
            <a:ext cx="5390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白地</a:t>
            </a:r>
            <a:r>
              <a:rPr lang="en-US" altLang="ja-JP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(</a:t>
            </a: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完全な白ではなく微妙な感じですが</a:t>
            </a:r>
            <a:r>
              <a:rPr lang="en-US" altLang="ja-JP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…)</a:t>
            </a:r>
            <a:r>
              <a:rPr lang="ja-JP" altLang="en-US" sz="20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に各ロゴが入ります。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4" name="図 3" descr="ユニフォームを着た男性&#10;&#10;自動的に生成された説明">
            <a:extLst>
              <a:ext uri="{FF2B5EF4-FFF2-40B4-BE49-F238E27FC236}">
                <a16:creationId xmlns:a16="http://schemas.microsoft.com/office/drawing/2014/main" id="{C43C78FF-72A8-4B62-8375-21DCD2B0D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033" y="1191127"/>
            <a:ext cx="4382700" cy="4382700"/>
          </a:xfrm>
          <a:prstGeom prst="rect">
            <a:avLst/>
          </a:prstGeom>
        </p:spPr>
      </p:pic>
      <p:pic>
        <p:nvPicPr>
          <p:cNvPr id="14" name="図 13" descr="挿絵, シャツ, 食品 が含まれている画像&#10;&#10;自動的に生成された説明">
            <a:extLst>
              <a:ext uri="{FF2B5EF4-FFF2-40B4-BE49-F238E27FC236}">
                <a16:creationId xmlns:a16="http://schemas.microsoft.com/office/drawing/2014/main" id="{1071C665-DB91-43F3-83ED-F30E27FAE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871" y="2399847"/>
            <a:ext cx="1953162" cy="1098654"/>
          </a:xfrm>
          <a:prstGeom prst="rect">
            <a:avLst/>
          </a:prstGeom>
        </p:spPr>
      </p:pic>
      <p:pic>
        <p:nvPicPr>
          <p:cNvPr id="15" name="図 14" descr="黒い背景と白い文字&#10;&#10;自動的に生成された説明">
            <a:extLst>
              <a:ext uri="{FF2B5EF4-FFF2-40B4-BE49-F238E27FC236}">
                <a16:creationId xmlns:a16="http://schemas.microsoft.com/office/drawing/2014/main" id="{3848D996-CC7A-4BE1-AEC0-CB43D52CDF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28" b="41059"/>
          <a:stretch/>
        </p:blipFill>
        <p:spPr>
          <a:xfrm>
            <a:off x="298435" y="4779411"/>
            <a:ext cx="2919235" cy="508335"/>
          </a:xfrm>
          <a:prstGeom prst="rect">
            <a:avLst/>
          </a:prstGeom>
        </p:spPr>
      </p:pic>
      <p:pic>
        <p:nvPicPr>
          <p:cNvPr id="16" name="図 15" descr="挿絵, 時計, プレート が含まれている画像&#10;&#10;自動的に生成された説明">
            <a:extLst>
              <a:ext uri="{FF2B5EF4-FFF2-40B4-BE49-F238E27FC236}">
                <a16:creationId xmlns:a16="http://schemas.microsoft.com/office/drawing/2014/main" id="{41C1D779-8D7D-4353-AB49-47F07212BC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053" y="5740196"/>
            <a:ext cx="2598465" cy="866155"/>
          </a:xfrm>
          <a:prstGeom prst="rect">
            <a:avLst/>
          </a:prstGeom>
        </p:spPr>
      </p:pic>
      <p:pic>
        <p:nvPicPr>
          <p:cNvPr id="17" name="図 16" descr="挿絵, 時計 が含まれている画像&#10;&#10;自動的に生成された説明">
            <a:extLst>
              <a:ext uri="{FF2B5EF4-FFF2-40B4-BE49-F238E27FC236}">
                <a16:creationId xmlns:a16="http://schemas.microsoft.com/office/drawing/2014/main" id="{E7CCFA12-2055-4677-9A99-6BF1394764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980" y="3444270"/>
            <a:ext cx="2032190" cy="414380"/>
          </a:xfrm>
          <a:prstGeom prst="rect">
            <a:avLst/>
          </a:prstGeom>
        </p:spPr>
      </p:pic>
      <p:pic>
        <p:nvPicPr>
          <p:cNvPr id="18" name="図 17" descr="黒い背景と白い文字&#10;&#10;自動的に生成された説明">
            <a:extLst>
              <a:ext uri="{FF2B5EF4-FFF2-40B4-BE49-F238E27FC236}">
                <a16:creationId xmlns:a16="http://schemas.microsoft.com/office/drawing/2014/main" id="{538EFD7C-E24D-4313-8891-C77D09BE192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49" b="34726"/>
          <a:stretch/>
        </p:blipFill>
        <p:spPr>
          <a:xfrm>
            <a:off x="9307436" y="2290987"/>
            <a:ext cx="2535648" cy="776550"/>
          </a:xfrm>
          <a:prstGeom prst="rect">
            <a:avLst/>
          </a:prstGeom>
        </p:spPr>
      </p:pic>
      <p:pic>
        <p:nvPicPr>
          <p:cNvPr id="19" name="図 18" descr="黒い背景と白い文字&#10;&#10;自動的に生成された説明">
            <a:extLst>
              <a:ext uri="{FF2B5EF4-FFF2-40B4-BE49-F238E27FC236}">
                <a16:creationId xmlns:a16="http://schemas.microsoft.com/office/drawing/2014/main" id="{71E8B3CB-E9DB-49FF-B11D-C3355EA70B5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49" b="34726"/>
          <a:stretch/>
        </p:blipFill>
        <p:spPr>
          <a:xfrm>
            <a:off x="2954764" y="1550239"/>
            <a:ext cx="1668387" cy="510949"/>
          </a:xfrm>
          <a:prstGeom prst="rect">
            <a:avLst/>
          </a:prstGeom>
        </p:spPr>
      </p:pic>
      <p:pic>
        <p:nvPicPr>
          <p:cNvPr id="20" name="図 19" descr="抽象, 停止, 記号, 挿絵 が含まれている画像&#10;&#10;自動的に生成された説明">
            <a:extLst>
              <a:ext uri="{FF2B5EF4-FFF2-40B4-BE49-F238E27FC236}">
                <a16:creationId xmlns:a16="http://schemas.microsoft.com/office/drawing/2014/main" id="{9EBD3539-AD25-47D3-B14D-39908712F7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17" y="3767542"/>
            <a:ext cx="2087237" cy="1520204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E661C84-25B1-4BB6-B86E-ABFEC1F31A7B}"/>
              </a:ext>
            </a:extLst>
          </p:cNvPr>
          <p:cNvSpPr txBox="1"/>
          <p:nvPr/>
        </p:nvSpPr>
        <p:spPr>
          <a:xfrm>
            <a:off x="8304905" y="5368619"/>
            <a:ext cx="291806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このロゴは描かなくても大丈夫です</a:t>
            </a:r>
            <a:endParaRPr kumimoji="1" lang="en-US" altLang="ja-JP" dirty="0"/>
          </a:p>
        </p:txBody>
      </p:sp>
      <p:pic>
        <p:nvPicPr>
          <p:cNvPr id="24" name="図 23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27A755A3-33CA-488D-B9DF-B497DF217C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84" y="3813363"/>
            <a:ext cx="2318084" cy="588576"/>
          </a:xfrm>
          <a:prstGeom prst="rect">
            <a:avLst/>
          </a:prstGeom>
        </p:spPr>
      </p:pic>
      <p:pic>
        <p:nvPicPr>
          <p:cNvPr id="25" name="図 2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3A3C630C-2ABC-4648-BB60-661F1D5261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568" y="1680745"/>
            <a:ext cx="1960815" cy="1094531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902CA73-0AFF-423A-8C44-2C07E7C29608}"/>
              </a:ext>
            </a:extLst>
          </p:cNvPr>
          <p:cNvSpPr txBox="1"/>
          <p:nvPr/>
        </p:nvSpPr>
        <p:spPr>
          <a:xfrm>
            <a:off x="5171914" y="5952746"/>
            <a:ext cx="291806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このロゴは描かなくても大丈夫です</a:t>
            </a:r>
            <a:endParaRPr kumimoji="1" lang="en-US" altLang="ja-JP" dirty="0"/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6C77C147-F420-4D0D-B16D-21B8829BF2A0}"/>
              </a:ext>
            </a:extLst>
          </p:cNvPr>
          <p:cNvCxnSpPr>
            <a:cxnSpLocks/>
          </p:cNvCxnSpPr>
          <p:nvPr/>
        </p:nvCxnSpPr>
        <p:spPr>
          <a:xfrm flipH="1" flipV="1">
            <a:off x="4146885" y="2084985"/>
            <a:ext cx="252401" cy="1492404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90EAFC9B-5291-4128-9D50-527A56A16E32}"/>
              </a:ext>
            </a:extLst>
          </p:cNvPr>
          <p:cNvCxnSpPr>
            <a:cxnSpLocks/>
          </p:cNvCxnSpPr>
          <p:nvPr/>
        </p:nvCxnSpPr>
        <p:spPr>
          <a:xfrm flipH="1" flipV="1">
            <a:off x="3563957" y="3498501"/>
            <a:ext cx="1272738" cy="961204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54C7EA52-66A6-4C48-8E56-C51F14D72CE9}"/>
              </a:ext>
            </a:extLst>
          </p:cNvPr>
          <p:cNvCxnSpPr>
            <a:cxnSpLocks/>
            <a:endCxn id="24" idx="3"/>
          </p:cNvCxnSpPr>
          <p:nvPr/>
        </p:nvCxnSpPr>
        <p:spPr>
          <a:xfrm flipH="1" flipV="1">
            <a:off x="3412868" y="4107651"/>
            <a:ext cx="567174" cy="231602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0E5600D5-4280-4C17-A235-F55A520ECA7A}"/>
              </a:ext>
            </a:extLst>
          </p:cNvPr>
          <p:cNvCxnSpPr>
            <a:cxnSpLocks/>
          </p:cNvCxnSpPr>
          <p:nvPr/>
        </p:nvCxnSpPr>
        <p:spPr>
          <a:xfrm flipH="1">
            <a:off x="3301861" y="4766735"/>
            <a:ext cx="1465639" cy="266843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81DA0E89-FB3A-43B4-9EA1-FAEC653EDADB}"/>
              </a:ext>
            </a:extLst>
          </p:cNvPr>
          <p:cNvCxnSpPr>
            <a:cxnSpLocks/>
          </p:cNvCxnSpPr>
          <p:nvPr/>
        </p:nvCxnSpPr>
        <p:spPr>
          <a:xfrm flipH="1">
            <a:off x="4399286" y="5453668"/>
            <a:ext cx="488843" cy="34004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199525B2-4BF0-4BDB-AD01-A3D5FB032533}"/>
              </a:ext>
            </a:extLst>
          </p:cNvPr>
          <p:cNvCxnSpPr>
            <a:cxnSpLocks/>
          </p:cNvCxnSpPr>
          <p:nvPr/>
        </p:nvCxnSpPr>
        <p:spPr>
          <a:xfrm flipH="1">
            <a:off x="6312568" y="4789946"/>
            <a:ext cx="240702" cy="116280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DD5B4469-E391-46E5-A469-F844F57A121F}"/>
              </a:ext>
            </a:extLst>
          </p:cNvPr>
          <p:cNvCxnSpPr>
            <a:cxnSpLocks/>
          </p:cNvCxnSpPr>
          <p:nvPr/>
        </p:nvCxnSpPr>
        <p:spPr>
          <a:xfrm>
            <a:off x="7814275" y="5326276"/>
            <a:ext cx="490630" cy="24755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A8DC9884-82E6-4231-B5CE-5651307A4A5B}"/>
              </a:ext>
            </a:extLst>
          </p:cNvPr>
          <p:cNvCxnSpPr>
            <a:cxnSpLocks/>
          </p:cNvCxnSpPr>
          <p:nvPr/>
        </p:nvCxnSpPr>
        <p:spPr>
          <a:xfrm>
            <a:off x="7814275" y="4737410"/>
            <a:ext cx="2133620" cy="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856F3AFB-9EBB-425B-B2D0-862AF441FEC8}"/>
              </a:ext>
            </a:extLst>
          </p:cNvPr>
          <p:cNvCxnSpPr>
            <a:cxnSpLocks/>
          </p:cNvCxnSpPr>
          <p:nvPr/>
        </p:nvCxnSpPr>
        <p:spPr>
          <a:xfrm flipV="1">
            <a:off x="7630315" y="3922295"/>
            <a:ext cx="520665" cy="30614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851CB760-A149-4B09-802A-89EA238A64A4}"/>
              </a:ext>
            </a:extLst>
          </p:cNvPr>
          <p:cNvCxnSpPr>
            <a:cxnSpLocks/>
          </p:cNvCxnSpPr>
          <p:nvPr/>
        </p:nvCxnSpPr>
        <p:spPr>
          <a:xfrm flipV="1">
            <a:off x="7302648" y="2935705"/>
            <a:ext cx="1945626" cy="722099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2F6319D6-40BA-409C-8DC7-4AA32A91508A}"/>
              </a:ext>
            </a:extLst>
          </p:cNvPr>
          <p:cNvCxnSpPr>
            <a:cxnSpLocks/>
          </p:cNvCxnSpPr>
          <p:nvPr/>
        </p:nvCxnSpPr>
        <p:spPr>
          <a:xfrm flipV="1">
            <a:off x="6630944" y="2650140"/>
            <a:ext cx="965102" cy="120851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4775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286</Words>
  <Application>Microsoft Office PowerPoint</Application>
  <PresentationFormat>ワイド画面</PresentationFormat>
  <Paragraphs>33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PowerPoint プレゼンテーション</vt:lpstr>
      <vt:lpstr>マシンのイラスト 写真ごとに細かいディティールが異なる場合がありますが    　そのあたりは大雑把でかまいません(そのマシンだと分かれば良いです)</vt:lpstr>
      <vt:lpstr>キャラクターの服装</vt:lpstr>
      <vt:lpstr>IAのイラスト(服装)</vt:lpstr>
      <vt:lpstr>IAの服装(ロゴ)</vt:lpstr>
      <vt:lpstr>ONEのイラスト(服装)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廃人A</dc:creator>
  <cp:lastModifiedBy>廃人A</cp:lastModifiedBy>
  <cp:revision>14</cp:revision>
  <dcterms:created xsi:type="dcterms:W3CDTF">2019-11-26T11:31:11Z</dcterms:created>
  <dcterms:modified xsi:type="dcterms:W3CDTF">2019-11-26T14:13:54Z</dcterms:modified>
</cp:coreProperties>
</file>